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20" r:id="rId1"/>
  </p:sldMasterIdLst>
  <p:notesMasterIdLst>
    <p:notesMasterId r:id="rId14"/>
  </p:notesMasterIdLst>
  <p:sldIdLst>
    <p:sldId id="262" r:id="rId2"/>
    <p:sldId id="264" r:id="rId3"/>
    <p:sldId id="273" r:id="rId4"/>
    <p:sldId id="269" r:id="rId5"/>
    <p:sldId id="259" r:id="rId6"/>
    <p:sldId id="258" r:id="rId7"/>
    <p:sldId id="267" r:id="rId8"/>
    <p:sldId id="257" r:id="rId9"/>
    <p:sldId id="274" r:id="rId10"/>
    <p:sldId id="271" r:id="rId11"/>
    <p:sldId id="270" r:id="rId12"/>
    <p:sldId id="272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615"/>
    <p:restoredTop sz="94668"/>
  </p:normalViewPr>
  <p:slideViewPr>
    <p:cSldViewPr snapToGrid="0" snapToObjects="1">
      <p:cViewPr varScale="1">
        <p:scale>
          <a:sx n="72" d="100"/>
          <a:sy n="72" d="100"/>
        </p:scale>
        <p:origin x="232" y="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image" Target="../media/image2.svg"/><Relationship Id="rId1" Type="http://schemas.openxmlformats.org/officeDocument/2006/relationships/image" Target="../media/image9.png"/><Relationship Id="rId6" Type="http://schemas.openxmlformats.org/officeDocument/2006/relationships/image" Target="../media/image6.svg"/><Relationship Id="rId5" Type="http://schemas.openxmlformats.org/officeDocument/2006/relationships/image" Target="../media/image11.png"/><Relationship Id="rId4" Type="http://schemas.openxmlformats.org/officeDocument/2006/relationships/image" Target="../media/image4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4.svg"/><Relationship Id="rId1" Type="http://schemas.openxmlformats.org/officeDocument/2006/relationships/image" Target="../media/image19.png"/><Relationship Id="rId6" Type="http://schemas.openxmlformats.org/officeDocument/2006/relationships/image" Target="../media/image18.svg"/><Relationship Id="rId5" Type="http://schemas.openxmlformats.org/officeDocument/2006/relationships/image" Target="../media/image21.png"/><Relationship Id="rId4" Type="http://schemas.openxmlformats.org/officeDocument/2006/relationships/image" Target="../media/image1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97DA05-0B04-470E-A0AF-37C5773998A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1EF6AFB-7763-41C4-BF45-5A4CE9DBE006}">
      <dgm:prSet/>
      <dgm:spPr/>
      <dgm:t>
        <a:bodyPr/>
        <a:lstStyle/>
        <a:p>
          <a:r>
            <a:rPr lang="en-US"/>
            <a:t>Marie Skłodowska-Curie Actions (MSCA): differenti programmi di mobilità per ricercatori di ogni età, nazionalità e disciplina.</a:t>
          </a:r>
        </a:p>
      </dgm:t>
    </dgm:pt>
    <dgm:pt modelId="{493A0E8A-D5B2-424C-AACA-DADF882BA917}" type="parTrans" cxnId="{7A5927E5-3D95-4274-BB01-0207A209DA28}">
      <dgm:prSet/>
      <dgm:spPr/>
      <dgm:t>
        <a:bodyPr/>
        <a:lstStyle/>
        <a:p>
          <a:endParaRPr lang="en-US"/>
        </a:p>
      </dgm:t>
    </dgm:pt>
    <dgm:pt modelId="{FAB0625C-0D3B-4A2B-9AE2-3786151F04F0}" type="sibTrans" cxnId="{7A5927E5-3D95-4274-BB01-0207A209DA28}">
      <dgm:prSet/>
      <dgm:spPr/>
      <dgm:t>
        <a:bodyPr/>
        <a:lstStyle/>
        <a:p>
          <a:endParaRPr lang="en-US"/>
        </a:p>
      </dgm:t>
    </dgm:pt>
    <dgm:pt modelId="{5B3FEA4F-7690-41A4-98AF-1B387651CF21}">
      <dgm:prSet/>
      <dgm:spPr/>
      <dgm:t>
        <a:bodyPr/>
        <a:lstStyle/>
        <a:p>
          <a:r>
            <a:rPr lang="en-US" dirty="0"/>
            <a:t>Si </a:t>
          </a:r>
          <a:r>
            <a:rPr lang="en-US" dirty="0" err="1"/>
            <a:t>considerano</a:t>
          </a:r>
          <a:r>
            <a:rPr lang="en-US" dirty="0"/>
            <a:t> "experienced researchers" </a:t>
          </a:r>
          <a:r>
            <a:rPr lang="en-US" dirty="0" err="1"/>
            <a:t>coloro</a:t>
          </a:r>
          <a:r>
            <a:rPr lang="en-US" dirty="0"/>
            <a:t> </a:t>
          </a:r>
          <a:r>
            <a:rPr lang="en-US" dirty="0" err="1"/>
            <a:t>che</a:t>
          </a:r>
          <a:r>
            <a:rPr lang="en-US" dirty="0"/>
            <a:t> a) </a:t>
          </a:r>
          <a:r>
            <a:rPr lang="en-US" dirty="0" err="1"/>
            <a:t>hanno</a:t>
          </a:r>
          <a:r>
            <a:rPr lang="en-US" dirty="0"/>
            <a:t> un </a:t>
          </a:r>
          <a:r>
            <a:rPr lang="en-US" dirty="0" err="1"/>
            <a:t>dottorato</a:t>
          </a:r>
          <a:r>
            <a:rPr lang="en-US" dirty="0"/>
            <a:t>; </a:t>
          </a:r>
          <a:r>
            <a:rPr lang="en-US" dirty="0" err="1"/>
            <a:t>oppure</a:t>
          </a:r>
          <a:r>
            <a:rPr lang="en-US" dirty="0"/>
            <a:t> b) </a:t>
          </a:r>
          <a:r>
            <a:rPr lang="en-US" dirty="0" err="1"/>
            <a:t>hanno</a:t>
          </a:r>
          <a:r>
            <a:rPr lang="en-US" dirty="0"/>
            <a:t> </a:t>
          </a:r>
          <a:r>
            <a:rPr lang="en-US" dirty="0" err="1"/>
            <a:t>maturato</a:t>
          </a:r>
          <a:r>
            <a:rPr lang="en-US" dirty="0"/>
            <a:t> </a:t>
          </a:r>
          <a:r>
            <a:rPr lang="en-US" dirty="0" err="1"/>
            <a:t>almeno</a:t>
          </a:r>
          <a:r>
            <a:rPr lang="en-US" dirty="0"/>
            <a:t> 4 </a:t>
          </a:r>
          <a:r>
            <a:rPr lang="en-US" dirty="0" err="1"/>
            <a:t>anni</a:t>
          </a:r>
          <a:r>
            <a:rPr lang="en-US" dirty="0"/>
            <a:t> di </a:t>
          </a:r>
          <a:r>
            <a:rPr lang="en-US" dirty="0" err="1"/>
            <a:t>esperienza</a:t>
          </a:r>
          <a:r>
            <a:rPr lang="en-US" dirty="0"/>
            <a:t> </a:t>
          </a:r>
          <a:r>
            <a:rPr lang="en-US" dirty="0" err="1"/>
            <a:t>documentata</a:t>
          </a:r>
          <a:r>
            <a:rPr lang="en-US" dirty="0"/>
            <a:t> in </a:t>
          </a:r>
          <a:r>
            <a:rPr lang="en-US" dirty="0" err="1"/>
            <a:t>attività</a:t>
          </a:r>
          <a:r>
            <a:rPr lang="en-US" dirty="0"/>
            <a:t> di </a:t>
          </a:r>
          <a:r>
            <a:rPr lang="en-US" dirty="0" err="1"/>
            <a:t>ricerca</a:t>
          </a:r>
          <a:r>
            <a:rPr lang="en-US" dirty="0"/>
            <a:t>. </a:t>
          </a:r>
        </a:p>
      </dgm:t>
    </dgm:pt>
    <dgm:pt modelId="{A22B091D-77CE-477F-A497-5C754C7B0D9C}" type="parTrans" cxnId="{70DF6A32-E834-4D50-86EE-33E0EAFAA51C}">
      <dgm:prSet/>
      <dgm:spPr/>
      <dgm:t>
        <a:bodyPr/>
        <a:lstStyle/>
        <a:p>
          <a:endParaRPr lang="en-US"/>
        </a:p>
      </dgm:t>
    </dgm:pt>
    <dgm:pt modelId="{B737A6FE-350B-46D0-861E-B1346B083869}" type="sibTrans" cxnId="{70DF6A32-E834-4D50-86EE-33E0EAFAA51C}">
      <dgm:prSet/>
      <dgm:spPr/>
      <dgm:t>
        <a:bodyPr/>
        <a:lstStyle/>
        <a:p>
          <a:endParaRPr lang="en-US"/>
        </a:p>
      </dgm:t>
    </dgm:pt>
    <dgm:pt modelId="{588D723A-9D26-4E55-8E2B-98E7EF396358}">
      <dgm:prSet/>
      <dgm:spPr/>
      <dgm:t>
        <a:bodyPr/>
        <a:lstStyle/>
        <a:p>
          <a:r>
            <a:rPr lang="en-US" dirty="0"/>
            <a:t>Le "Individual Fellowship" (MSCA-IF) </a:t>
          </a:r>
          <a:r>
            <a:rPr lang="en-US" dirty="0" err="1"/>
            <a:t>sono</a:t>
          </a:r>
          <a:r>
            <a:rPr lang="en-US" dirty="0"/>
            <a:t> </a:t>
          </a:r>
          <a:r>
            <a:rPr lang="en-US" dirty="0" err="1"/>
            <a:t>uno</a:t>
          </a:r>
          <a:r>
            <a:rPr lang="en-US" dirty="0"/>
            <a:t> </a:t>
          </a:r>
          <a:r>
            <a:rPr lang="en-US" dirty="0" err="1"/>
            <a:t>specifico</a:t>
          </a:r>
          <a:r>
            <a:rPr lang="en-US" dirty="0"/>
            <a:t> </a:t>
          </a:r>
          <a:r>
            <a:rPr lang="en-US" dirty="0" err="1"/>
            <a:t>programma</a:t>
          </a:r>
          <a:r>
            <a:rPr lang="en-US" dirty="0"/>
            <a:t> di </a:t>
          </a:r>
          <a:r>
            <a:rPr lang="en-US" dirty="0" err="1"/>
            <a:t>mobilità</a:t>
          </a:r>
          <a:r>
            <a:rPr lang="en-US" dirty="0"/>
            <a:t>, </a:t>
          </a:r>
          <a:r>
            <a:rPr lang="en-US" dirty="0" err="1"/>
            <a:t>formazione</a:t>
          </a:r>
          <a:r>
            <a:rPr lang="en-US" dirty="0"/>
            <a:t> e </a:t>
          </a:r>
          <a:r>
            <a:rPr lang="en-US" dirty="0" err="1"/>
            <a:t>ricerca</a:t>
          </a:r>
          <a:r>
            <a:rPr lang="en-US" dirty="0"/>
            <a:t> per "experienced researchers". </a:t>
          </a:r>
        </a:p>
      </dgm:t>
    </dgm:pt>
    <dgm:pt modelId="{8588C498-8E43-4EFD-A6A6-10B6FBEF2730}" type="sibTrans" cxnId="{F68D8208-5605-4490-90D7-D259A211F304}">
      <dgm:prSet/>
      <dgm:spPr/>
      <dgm:t>
        <a:bodyPr/>
        <a:lstStyle/>
        <a:p>
          <a:endParaRPr lang="en-US"/>
        </a:p>
      </dgm:t>
    </dgm:pt>
    <dgm:pt modelId="{A320741A-A497-48D3-A8B0-1A45EC172B43}" type="parTrans" cxnId="{F68D8208-5605-4490-90D7-D259A211F304}">
      <dgm:prSet/>
      <dgm:spPr/>
      <dgm:t>
        <a:bodyPr/>
        <a:lstStyle/>
        <a:p>
          <a:endParaRPr lang="en-US"/>
        </a:p>
      </dgm:t>
    </dgm:pt>
    <dgm:pt modelId="{4A476217-187E-43D3-A803-1E1B58207ED1}">
      <dgm:prSet/>
      <dgm:spPr/>
      <dgm:t>
        <a:bodyPr/>
        <a:lstStyle/>
        <a:p>
          <a:r>
            <a:rPr lang="en-US" baseline="0" dirty="0" err="1"/>
            <a:t>Programmi</a:t>
          </a:r>
          <a:r>
            <a:rPr lang="en-US" baseline="0" dirty="0"/>
            <a:t> con </a:t>
          </a:r>
          <a:r>
            <a:rPr lang="en-US" baseline="0" dirty="0" err="1"/>
            <a:t>approccio</a:t>
          </a:r>
          <a:r>
            <a:rPr lang="en-US" baseline="0" dirty="0"/>
            <a:t> bottom-up ≠ Horizon 2020 RIA (in cui la call </a:t>
          </a:r>
          <a:r>
            <a:rPr lang="en-US" baseline="0" dirty="0" err="1"/>
            <a:t>definisce</a:t>
          </a:r>
          <a:r>
            <a:rPr lang="en-US" baseline="0" dirty="0"/>
            <a:t> </a:t>
          </a:r>
          <a:r>
            <a:rPr lang="en-US" baseline="0" dirty="0" err="1"/>
            <a:t>il</a:t>
          </a:r>
          <a:r>
            <a:rPr lang="en-US" baseline="0" dirty="0"/>
            <a:t> topic): </a:t>
          </a:r>
          <a:r>
            <a:rPr lang="en-US" baseline="0" dirty="0" err="1"/>
            <a:t>quindi</a:t>
          </a:r>
          <a:r>
            <a:rPr lang="en-US" baseline="0" dirty="0"/>
            <a:t> </a:t>
          </a:r>
          <a:r>
            <a:rPr lang="en-US" baseline="0" dirty="0" err="1"/>
            <a:t>sono</a:t>
          </a:r>
          <a:r>
            <a:rPr lang="en-US" baseline="0" dirty="0"/>
            <a:t> </a:t>
          </a:r>
          <a:r>
            <a:rPr lang="en-US" baseline="0" dirty="0" err="1"/>
            <a:t>aperti</a:t>
          </a:r>
          <a:r>
            <a:rPr lang="en-US" baseline="0" dirty="0"/>
            <a:t> a </a:t>
          </a:r>
          <a:r>
            <a:rPr lang="en-US" baseline="0" dirty="0" err="1"/>
            <a:t>tutti</a:t>
          </a:r>
          <a:r>
            <a:rPr lang="en-US" baseline="0" dirty="0"/>
            <a:t> </a:t>
          </a:r>
          <a:r>
            <a:rPr lang="en-US" baseline="0" dirty="0" err="1"/>
            <a:t>i</a:t>
          </a:r>
          <a:r>
            <a:rPr lang="en-US" baseline="0" dirty="0"/>
            <a:t> </a:t>
          </a:r>
          <a:r>
            <a:rPr lang="en-US" baseline="0" dirty="0" err="1"/>
            <a:t>temi</a:t>
          </a:r>
          <a:r>
            <a:rPr lang="en-US" baseline="0" dirty="0"/>
            <a:t> e </a:t>
          </a:r>
          <a:r>
            <a:rPr lang="en-US" baseline="0" dirty="0" err="1"/>
            <a:t>campi</a:t>
          </a:r>
          <a:r>
            <a:rPr lang="en-US" baseline="0" dirty="0"/>
            <a:t> di </a:t>
          </a:r>
          <a:r>
            <a:rPr lang="en-US" baseline="0" dirty="0" err="1"/>
            <a:t>ricerca</a:t>
          </a:r>
          <a:r>
            <a:rPr lang="en-US" baseline="0" dirty="0"/>
            <a:t>.</a:t>
          </a:r>
          <a:endParaRPr lang="en-US" dirty="0"/>
        </a:p>
      </dgm:t>
    </dgm:pt>
    <dgm:pt modelId="{FC81606C-7F4B-4B35-843E-224511ACC26F}" type="sibTrans" cxnId="{233E1F1A-4DB6-4CC3-9CEE-F36796CD96A4}">
      <dgm:prSet/>
      <dgm:spPr/>
      <dgm:t>
        <a:bodyPr/>
        <a:lstStyle/>
        <a:p>
          <a:endParaRPr lang="en-US"/>
        </a:p>
      </dgm:t>
    </dgm:pt>
    <dgm:pt modelId="{0FFE3BDF-CF30-4C22-A9AE-8B5285A994A4}" type="parTrans" cxnId="{233E1F1A-4DB6-4CC3-9CEE-F36796CD96A4}">
      <dgm:prSet/>
      <dgm:spPr/>
      <dgm:t>
        <a:bodyPr/>
        <a:lstStyle/>
        <a:p>
          <a:endParaRPr lang="en-US"/>
        </a:p>
      </dgm:t>
    </dgm:pt>
    <dgm:pt modelId="{B0BF4C13-8CF0-1C4E-94DC-17917A2F1896}" type="pres">
      <dgm:prSet presAssocID="{4797DA05-0B04-470E-A0AF-37C5773998A4}" presName="linear" presStyleCnt="0">
        <dgm:presLayoutVars>
          <dgm:animLvl val="lvl"/>
          <dgm:resizeHandles val="exact"/>
        </dgm:presLayoutVars>
      </dgm:prSet>
      <dgm:spPr/>
    </dgm:pt>
    <dgm:pt modelId="{640A321F-DC68-7947-9C03-407BD21267DF}" type="pres">
      <dgm:prSet presAssocID="{31EF6AFB-7763-41C4-BF45-5A4CE9DBE00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9800B72-EBAE-9242-A301-E91BE93B69E3}" type="pres">
      <dgm:prSet presAssocID="{FAB0625C-0D3B-4A2B-9AE2-3786151F04F0}" presName="spacer" presStyleCnt="0"/>
      <dgm:spPr/>
    </dgm:pt>
    <dgm:pt modelId="{319A08ED-69DF-8C4A-84B8-8DD9B9ECC9F0}" type="pres">
      <dgm:prSet presAssocID="{4A476217-187E-43D3-A803-1E1B58207ED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FCF6D76-1246-D743-9981-92918EDB324B}" type="pres">
      <dgm:prSet presAssocID="{FC81606C-7F4B-4B35-843E-224511ACC26F}" presName="spacer" presStyleCnt="0"/>
      <dgm:spPr/>
    </dgm:pt>
    <dgm:pt modelId="{DD6D8BE8-EE1B-3A44-84B2-C1D61AE09DC6}" type="pres">
      <dgm:prSet presAssocID="{588D723A-9D26-4E55-8E2B-98E7EF39635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05FB8AB-0487-CE49-989F-3A212AFAC065}" type="pres">
      <dgm:prSet presAssocID="{8588C498-8E43-4EFD-A6A6-10B6FBEF2730}" presName="spacer" presStyleCnt="0"/>
      <dgm:spPr/>
    </dgm:pt>
    <dgm:pt modelId="{F743F0D4-35D7-7B47-8ABF-85797CF381AF}" type="pres">
      <dgm:prSet presAssocID="{5B3FEA4F-7690-41A4-98AF-1B387651CF21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68D8208-5605-4490-90D7-D259A211F304}" srcId="{4797DA05-0B04-470E-A0AF-37C5773998A4}" destId="{588D723A-9D26-4E55-8E2B-98E7EF396358}" srcOrd="2" destOrd="0" parTransId="{A320741A-A497-48D3-A8B0-1A45EC172B43}" sibTransId="{8588C498-8E43-4EFD-A6A6-10B6FBEF2730}"/>
    <dgm:cxn modelId="{233E1F1A-4DB6-4CC3-9CEE-F36796CD96A4}" srcId="{4797DA05-0B04-470E-A0AF-37C5773998A4}" destId="{4A476217-187E-43D3-A803-1E1B58207ED1}" srcOrd="1" destOrd="0" parTransId="{0FFE3BDF-CF30-4C22-A9AE-8B5285A994A4}" sibTransId="{FC81606C-7F4B-4B35-843E-224511ACC26F}"/>
    <dgm:cxn modelId="{C431E220-E7DB-2546-8A5E-91C5C5DBFF2C}" type="presOf" srcId="{4797DA05-0B04-470E-A0AF-37C5773998A4}" destId="{B0BF4C13-8CF0-1C4E-94DC-17917A2F1896}" srcOrd="0" destOrd="0" presId="urn:microsoft.com/office/officeart/2005/8/layout/vList2"/>
    <dgm:cxn modelId="{70DF6A32-E834-4D50-86EE-33E0EAFAA51C}" srcId="{4797DA05-0B04-470E-A0AF-37C5773998A4}" destId="{5B3FEA4F-7690-41A4-98AF-1B387651CF21}" srcOrd="3" destOrd="0" parTransId="{A22B091D-77CE-477F-A497-5C754C7B0D9C}" sibTransId="{B737A6FE-350B-46D0-861E-B1346B083869}"/>
    <dgm:cxn modelId="{3C76146F-F075-9F4D-B201-CC591F4C5D9F}" type="presOf" srcId="{31EF6AFB-7763-41C4-BF45-5A4CE9DBE006}" destId="{640A321F-DC68-7947-9C03-407BD21267DF}" srcOrd="0" destOrd="0" presId="urn:microsoft.com/office/officeart/2005/8/layout/vList2"/>
    <dgm:cxn modelId="{41FCDF9A-3234-7744-9EEE-C82568325CD9}" type="presOf" srcId="{5B3FEA4F-7690-41A4-98AF-1B387651CF21}" destId="{F743F0D4-35D7-7B47-8ABF-85797CF381AF}" srcOrd="0" destOrd="0" presId="urn:microsoft.com/office/officeart/2005/8/layout/vList2"/>
    <dgm:cxn modelId="{0468739B-574B-454A-8D52-7ED38540EC81}" type="presOf" srcId="{4A476217-187E-43D3-A803-1E1B58207ED1}" destId="{319A08ED-69DF-8C4A-84B8-8DD9B9ECC9F0}" srcOrd="0" destOrd="0" presId="urn:microsoft.com/office/officeart/2005/8/layout/vList2"/>
    <dgm:cxn modelId="{36C14BD4-C298-9D4C-B2D4-C5ECB4A7FB9A}" type="presOf" srcId="{588D723A-9D26-4E55-8E2B-98E7EF396358}" destId="{DD6D8BE8-EE1B-3A44-84B2-C1D61AE09DC6}" srcOrd="0" destOrd="0" presId="urn:microsoft.com/office/officeart/2005/8/layout/vList2"/>
    <dgm:cxn modelId="{7A5927E5-3D95-4274-BB01-0207A209DA28}" srcId="{4797DA05-0B04-470E-A0AF-37C5773998A4}" destId="{31EF6AFB-7763-41C4-BF45-5A4CE9DBE006}" srcOrd="0" destOrd="0" parTransId="{493A0E8A-D5B2-424C-AACA-DADF882BA917}" sibTransId="{FAB0625C-0D3B-4A2B-9AE2-3786151F04F0}"/>
    <dgm:cxn modelId="{23BCE7EF-2807-F645-825E-4B48402CB125}" type="presParOf" srcId="{B0BF4C13-8CF0-1C4E-94DC-17917A2F1896}" destId="{640A321F-DC68-7947-9C03-407BD21267DF}" srcOrd="0" destOrd="0" presId="urn:microsoft.com/office/officeart/2005/8/layout/vList2"/>
    <dgm:cxn modelId="{84E58EA8-6931-1842-BEAE-678E378F79A5}" type="presParOf" srcId="{B0BF4C13-8CF0-1C4E-94DC-17917A2F1896}" destId="{49800B72-EBAE-9242-A301-E91BE93B69E3}" srcOrd="1" destOrd="0" presId="urn:microsoft.com/office/officeart/2005/8/layout/vList2"/>
    <dgm:cxn modelId="{C64892FE-5EA3-DB4F-B907-4150C69F804D}" type="presParOf" srcId="{B0BF4C13-8CF0-1C4E-94DC-17917A2F1896}" destId="{319A08ED-69DF-8C4A-84B8-8DD9B9ECC9F0}" srcOrd="2" destOrd="0" presId="urn:microsoft.com/office/officeart/2005/8/layout/vList2"/>
    <dgm:cxn modelId="{80284580-D4A0-AE4A-BCA5-CE6DE39B4BD7}" type="presParOf" srcId="{B0BF4C13-8CF0-1C4E-94DC-17917A2F1896}" destId="{2FCF6D76-1246-D743-9981-92918EDB324B}" srcOrd="3" destOrd="0" presId="urn:microsoft.com/office/officeart/2005/8/layout/vList2"/>
    <dgm:cxn modelId="{80D5D7CA-AC20-9048-8E41-C6901321A586}" type="presParOf" srcId="{B0BF4C13-8CF0-1C4E-94DC-17917A2F1896}" destId="{DD6D8BE8-EE1B-3A44-84B2-C1D61AE09DC6}" srcOrd="4" destOrd="0" presId="urn:microsoft.com/office/officeart/2005/8/layout/vList2"/>
    <dgm:cxn modelId="{24414DBA-1176-7041-AEEE-72D310A310A7}" type="presParOf" srcId="{B0BF4C13-8CF0-1C4E-94DC-17917A2F1896}" destId="{A05FB8AB-0487-CE49-989F-3A212AFAC065}" srcOrd="5" destOrd="0" presId="urn:microsoft.com/office/officeart/2005/8/layout/vList2"/>
    <dgm:cxn modelId="{3635B294-8CE6-104D-B906-1D6E163070F8}" type="presParOf" srcId="{B0BF4C13-8CF0-1C4E-94DC-17917A2F1896}" destId="{F743F0D4-35D7-7B47-8ABF-85797CF381A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CA347F6-5680-4C48-8EC3-0608D5A2487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F3E18E3-99D4-4B3A-8AE5-6488BBFEABE9}">
      <dgm:prSet/>
      <dgm:spPr/>
      <dgm:t>
        <a:bodyPr/>
        <a:lstStyle/>
        <a:p>
          <a:r>
            <a:rPr lang="it-IT" dirty="0"/>
            <a:t>Non è solo un’opportunità per il ricercatore…</a:t>
          </a:r>
          <a:endParaRPr lang="en-US" dirty="0"/>
        </a:p>
      </dgm:t>
    </dgm:pt>
    <dgm:pt modelId="{5464B276-2CF0-41E6-A2F2-9256F20399F1}" type="parTrans" cxnId="{3C43FFD3-31CE-4355-BF92-FBE7C44AFC51}">
      <dgm:prSet/>
      <dgm:spPr/>
      <dgm:t>
        <a:bodyPr/>
        <a:lstStyle/>
        <a:p>
          <a:endParaRPr lang="en-US"/>
        </a:p>
      </dgm:t>
    </dgm:pt>
    <dgm:pt modelId="{823B45CB-A160-4A01-AEF8-B34688D94A0D}" type="sibTrans" cxnId="{3C43FFD3-31CE-4355-BF92-FBE7C44AFC51}">
      <dgm:prSet/>
      <dgm:spPr/>
      <dgm:t>
        <a:bodyPr/>
        <a:lstStyle/>
        <a:p>
          <a:endParaRPr lang="en-US"/>
        </a:p>
      </dgm:t>
    </dgm:pt>
    <dgm:pt modelId="{1569D6B9-2D22-43F9-96E5-AD66DBC733C0}">
      <dgm:prSet/>
      <dgm:spPr/>
      <dgm:t>
        <a:bodyPr/>
        <a:lstStyle/>
        <a:p>
          <a:r>
            <a:rPr lang="it-IT"/>
            <a:t>Serve proattività da parte dei potenziali supervisor e delle istituzioni ospitanti;</a:t>
          </a:r>
          <a:endParaRPr lang="en-US"/>
        </a:p>
      </dgm:t>
    </dgm:pt>
    <dgm:pt modelId="{2688C42D-FB81-4EB9-A125-7CE5D54511F0}" type="parTrans" cxnId="{7DB535CC-553A-46CF-9F20-1DB76B773BE1}">
      <dgm:prSet/>
      <dgm:spPr/>
      <dgm:t>
        <a:bodyPr/>
        <a:lstStyle/>
        <a:p>
          <a:endParaRPr lang="en-US"/>
        </a:p>
      </dgm:t>
    </dgm:pt>
    <dgm:pt modelId="{98F365E0-D7BB-4DA0-A239-AB9BBDB93443}" type="sibTrans" cxnId="{7DB535CC-553A-46CF-9F20-1DB76B773BE1}">
      <dgm:prSet/>
      <dgm:spPr/>
      <dgm:t>
        <a:bodyPr/>
        <a:lstStyle/>
        <a:p>
          <a:endParaRPr lang="en-US"/>
        </a:p>
      </dgm:t>
    </dgm:pt>
    <dgm:pt modelId="{D460003B-C0F2-48C0-92B0-6E80E6389FCA}">
      <dgm:prSet/>
      <dgm:spPr/>
      <dgm:t>
        <a:bodyPr/>
        <a:lstStyle/>
        <a:p>
          <a:r>
            <a:rPr lang="it-IT"/>
            <a:t>Molto meno amministrativamente gravoso di un H2020: adatto anche a dipartimenti piccoli;</a:t>
          </a:r>
          <a:endParaRPr lang="en-US"/>
        </a:p>
      </dgm:t>
    </dgm:pt>
    <dgm:pt modelId="{F5668F60-C320-491E-98B4-9278D6C6A241}" type="parTrans" cxnId="{CF9490BB-A12A-4CD4-99F6-992C834B1ECC}">
      <dgm:prSet/>
      <dgm:spPr/>
      <dgm:t>
        <a:bodyPr/>
        <a:lstStyle/>
        <a:p>
          <a:endParaRPr lang="en-US"/>
        </a:p>
      </dgm:t>
    </dgm:pt>
    <dgm:pt modelId="{580C6E3B-B5A2-458D-B34E-D507EF0C91C9}" type="sibTrans" cxnId="{CF9490BB-A12A-4CD4-99F6-992C834B1ECC}">
      <dgm:prSet/>
      <dgm:spPr/>
      <dgm:t>
        <a:bodyPr/>
        <a:lstStyle/>
        <a:p>
          <a:endParaRPr lang="en-US"/>
        </a:p>
      </dgm:t>
    </dgm:pt>
    <dgm:pt modelId="{CEE05B6D-7031-476E-B6E9-746309EA81E3}">
      <dgm:prSet/>
      <dgm:spPr/>
      <dgm:t>
        <a:bodyPr/>
        <a:lstStyle/>
        <a:p>
          <a:r>
            <a:rPr lang="it-IT" dirty="0"/>
            <a:t>Poco gravoso in termini di supervisione: ricercatori già autonomi e formati. </a:t>
          </a:r>
          <a:endParaRPr lang="en-US" dirty="0"/>
        </a:p>
      </dgm:t>
    </dgm:pt>
    <dgm:pt modelId="{1E576B20-165D-4BBD-AF16-207F3AFFE9B0}" type="parTrans" cxnId="{C18DF471-9EFB-4DC0-8A40-82A9E5EE6977}">
      <dgm:prSet/>
      <dgm:spPr/>
      <dgm:t>
        <a:bodyPr/>
        <a:lstStyle/>
        <a:p>
          <a:endParaRPr lang="en-US"/>
        </a:p>
      </dgm:t>
    </dgm:pt>
    <dgm:pt modelId="{92D6443E-2185-4C31-A32A-4F45B469AD8C}" type="sibTrans" cxnId="{C18DF471-9EFB-4DC0-8A40-82A9E5EE6977}">
      <dgm:prSet/>
      <dgm:spPr/>
      <dgm:t>
        <a:bodyPr/>
        <a:lstStyle/>
        <a:p>
          <a:endParaRPr lang="en-US"/>
        </a:p>
      </dgm:t>
    </dgm:pt>
    <dgm:pt modelId="{A4C72D1C-154A-4379-AEA1-E2FDE2E4CB65}">
      <dgm:prSet/>
      <dgm:spPr/>
      <dgm:t>
        <a:bodyPr/>
        <a:lstStyle/>
        <a:p>
          <a:r>
            <a:rPr lang="it-IT" dirty="0"/>
            <a:t>Non può essere l’unica opportunità per il ricercatore…</a:t>
          </a:r>
          <a:endParaRPr lang="en-US" dirty="0"/>
        </a:p>
      </dgm:t>
    </dgm:pt>
    <dgm:pt modelId="{B1F41BEE-8A72-4245-B12B-4D6383DEA6EB}" type="parTrans" cxnId="{22CE25D9-0CFA-41B7-8222-F3C8CAB98800}">
      <dgm:prSet/>
      <dgm:spPr/>
      <dgm:t>
        <a:bodyPr/>
        <a:lstStyle/>
        <a:p>
          <a:endParaRPr lang="en-US"/>
        </a:p>
      </dgm:t>
    </dgm:pt>
    <dgm:pt modelId="{124F346B-4A0F-4851-98ED-4E1FFFB4BA24}" type="sibTrans" cxnId="{22CE25D9-0CFA-41B7-8222-F3C8CAB98800}">
      <dgm:prSet/>
      <dgm:spPr/>
      <dgm:t>
        <a:bodyPr/>
        <a:lstStyle/>
        <a:p>
          <a:endParaRPr lang="en-US"/>
        </a:p>
      </dgm:t>
    </dgm:pt>
    <dgm:pt modelId="{243696F0-7497-4EED-BDA7-2B97E7DB1D79}">
      <dgm:prSet/>
      <dgm:spPr/>
      <dgm:t>
        <a:bodyPr/>
        <a:lstStyle/>
        <a:p>
          <a:r>
            <a:rPr lang="it-IT" dirty="0"/>
            <a:t>Parlare di mobilità e di opportunità internazionali non può farci dimenticare la carenza di alternative «interne»;</a:t>
          </a:r>
          <a:endParaRPr lang="en-US" dirty="0"/>
        </a:p>
      </dgm:t>
    </dgm:pt>
    <dgm:pt modelId="{4A63B7BC-37C0-4CD0-943D-F8D1964D5A88}" type="parTrans" cxnId="{9FE383C1-EE64-4488-8B35-91051CF6247C}">
      <dgm:prSet/>
      <dgm:spPr/>
      <dgm:t>
        <a:bodyPr/>
        <a:lstStyle/>
        <a:p>
          <a:endParaRPr lang="en-US"/>
        </a:p>
      </dgm:t>
    </dgm:pt>
    <dgm:pt modelId="{77C107B0-CD1B-4286-8174-D78475CDDC21}" type="sibTrans" cxnId="{9FE383C1-EE64-4488-8B35-91051CF6247C}">
      <dgm:prSet/>
      <dgm:spPr/>
      <dgm:t>
        <a:bodyPr/>
        <a:lstStyle/>
        <a:p>
          <a:endParaRPr lang="en-US"/>
        </a:p>
      </dgm:t>
    </dgm:pt>
    <dgm:pt modelId="{367C16DC-6DCA-44F9-9B3B-0428D927497F}">
      <dgm:prSet/>
      <dgm:spPr/>
      <dgm:t>
        <a:bodyPr/>
        <a:lstStyle/>
        <a:p>
          <a:r>
            <a:rPr lang="it-IT" dirty="0"/>
            <a:t>L’«eccellenza» della Marie Curie non può essere l’unica «eccellenza» possibile. </a:t>
          </a:r>
          <a:endParaRPr lang="en-US" dirty="0"/>
        </a:p>
      </dgm:t>
    </dgm:pt>
    <dgm:pt modelId="{AC61FCB0-4B2A-4D40-9656-E818C5D2EA36}" type="parTrans" cxnId="{FACF1416-61C2-419A-872D-632685B4225C}">
      <dgm:prSet/>
      <dgm:spPr/>
      <dgm:t>
        <a:bodyPr/>
        <a:lstStyle/>
        <a:p>
          <a:endParaRPr lang="en-US"/>
        </a:p>
      </dgm:t>
    </dgm:pt>
    <dgm:pt modelId="{DC2CAC33-E65C-4FE1-8E2E-C23B915CC35E}" type="sibTrans" cxnId="{FACF1416-61C2-419A-872D-632685B4225C}">
      <dgm:prSet/>
      <dgm:spPr/>
      <dgm:t>
        <a:bodyPr/>
        <a:lstStyle/>
        <a:p>
          <a:endParaRPr lang="en-US"/>
        </a:p>
      </dgm:t>
    </dgm:pt>
    <dgm:pt modelId="{8F0B0E0E-C521-5B4C-8531-180B92D06E76}" type="pres">
      <dgm:prSet presAssocID="{ECA347F6-5680-4C48-8EC3-0608D5A24876}" presName="linear" presStyleCnt="0">
        <dgm:presLayoutVars>
          <dgm:animLvl val="lvl"/>
          <dgm:resizeHandles val="exact"/>
        </dgm:presLayoutVars>
      </dgm:prSet>
      <dgm:spPr/>
    </dgm:pt>
    <dgm:pt modelId="{B83A693A-05A0-CF4A-9159-01C7E15D84C2}" type="pres">
      <dgm:prSet presAssocID="{1F3E18E3-99D4-4B3A-8AE5-6488BBFEABE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D00B90C-F0B1-D34E-8052-773841C0DCAE}" type="pres">
      <dgm:prSet presAssocID="{1F3E18E3-99D4-4B3A-8AE5-6488BBFEABE9}" presName="childText" presStyleLbl="revTx" presStyleIdx="0" presStyleCnt="2">
        <dgm:presLayoutVars>
          <dgm:bulletEnabled val="1"/>
        </dgm:presLayoutVars>
      </dgm:prSet>
      <dgm:spPr/>
    </dgm:pt>
    <dgm:pt modelId="{E8554FE0-76D4-6C4C-A79A-70E7E58368A1}" type="pres">
      <dgm:prSet presAssocID="{A4C72D1C-154A-4379-AEA1-E2FDE2E4CB6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19071DD-1940-8049-90F2-FAB497F446CF}" type="pres">
      <dgm:prSet presAssocID="{A4C72D1C-154A-4379-AEA1-E2FDE2E4CB65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FACF1416-61C2-419A-872D-632685B4225C}" srcId="{A4C72D1C-154A-4379-AEA1-E2FDE2E4CB65}" destId="{367C16DC-6DCA-44F9-9B3B-0428D927497F}" srcOrd="1" destOrd="0" parTransId="{AC61FCB0-4B2A-4D40-9656-E818C5D2EA36}" sibTransId="{DC2CAC33-E65C-4FE1-8E2E-C23B915CC35E}"/>
    <dgm:cxn modelId="{9E05521B-31FE-054B-A609-B4584BBED339}" type="presOf" srcId="{1F3E18E3-99D4-4B3A-8AE5-6488BBFEABE9}" destId="{B83A693A-05A0-CF4A-9159-01C7E15D84C2}" srcOrd="0" destOrd="0" presId="urn:microsoft.com/office/officeart/2005/8/layout/vList2"/>
    <dgm:cxn modelId="{0B45704D-5F2D-7747-B09D-BAF24B62A780}" type="presOf" srcId="{1569D6B9-2D22-43F9-96E5-AD66DBC733C0}" destId="{0D00B90C-F0B1-D34E-8052-773841C0DCAE}" srcOrd="0" destOrd="0" presId="urn:microsoft.com/office/officeart/2005/8/layout/vList2"/>
    <dgm:cxn modelId="{41E28E6A-2533-4F46-BBFB-49115AE24A71}" type="presOf" srcId="{243696F0-7497-4EED-BDA7-2B97E7DB1D79}" destId="{F19071DD-1940-8049-90F2-FAB497F446CF}" srcOrd="0" destOrd="0" presId="urn:microsoft.com/office/officeart/2005/8/layout/vList2"/>
    <dgm:cxn modelId="{AC8F1B6B-1AA0-B84E-9E1B-EA6D0FD148AE}" type="presOf" srcId="{367C16DC-6DCA-44F9-9B3B-0428D927497F}" destId="{F19071DD-1940-8049-90F2-FAB497F446CF}" srcOrd="0" destOrd="1" presId="urn:microsoft.com/office/officeart/2005/8/layout/vList2"/>
    <dgm:cxn modelId="{C18DF471-9EFB-4DC0-8A40-82A9E5EE6977}" srcId="{1F3E18E3-99D4-4B3A-8AE5-6488BBFEABE9}" destId="{CEE05B6D-7031-476E-B6E9-746309EA81E3}" srcOrd="2" destOrd="0" parTransId="{1E576B20-165D-4BBD-AF16-207F3AFFE9B0}" sibTransId="{92D6443E-2185-4C31-A32A-4F45B469AD8C}"/>
    <dgm:cxn modelId="{E915689A-F462-B243-89DC-96DC992A35C9}" type="presOf" srcId="{D460003B-C0F2-48C0-92B0-6E80E6389FCA}" destId="{0D00B90C-F0B1-D34E-8052-773841C0DCAE}" srcOrd="0" destOrd="1" presId="urn:microsoft.com/office/officeart/2005/8/layout/vList2"/>
    <dgm:cxn modelId="{E4B1F4A7-B510-9F4E-BE1E-C94DDC75E339}" type="presOf" srcId="{A4C72D1C-154A-4379-AEA1-E2FDE2E4CB65}" destId="{E8554FE0-76D4-6C4C-A79A-70E7E58368A1}" srcOrd="0" destOrd="0" presId="urn:microsoft.com/office/officeart/2005/8/layout/vList2"/>
    <dgm:cxn modelId="{8391CFAF-AF7D-D345-A85D-0EAFA1E062DE}" type="presOf" srcId="{CEE05B6D-7031-476E-B6E9-746309EA81E3}" destId="{0D00B90C-F0B1-D34E-8052-773841C0DCAE}" srcOrd="0" destOrd="2" presId="urn:microsoft.com/office/officeart/2005/8/layout/vList2"/>
    <dgm:cxn modelId="{CF9490BB-A12A-4CD4-99F6-992C834B1ECC}" srcId="{1F3E18E3-99D4-4B3A-8AE5-6488BBFEABE9}" destId="{D460003B-C0F2-48C0-92B0-6E80E6389FCA}" srcOrd="1" destOrd="0" parTransId="{F5668F60-C320-491E-98B4-9278D6C6A241}" sibTransId="{580C6E3B-B5A2-458D-B34E-D507EF0C91C9}"/>
    <dgm:cxn modelId="{9FE383C1-EE64-4488-8B35-91051CF6247C}" srcId="{A4C72D1C-154A-4379-AEA1-E2FDE2E4CB65}" destId="{243696F0-7497-4EED-BDA7-2B97E7DB1D79}" srcOrd="0" destOrd="0" parTransId="{4A63B7BC-37C0-4CD0-943D-F8D1964D5A88}" sibTransId="{77C107B0-CD1B-4286-8174-D78475CDDC21}"/>
    <dgm:cxn modelId="{7DB535CC-553A-46CF-9F20-1DB76B773BE1}" srcId="{1F3E18E3-99D4-4B3A-8AE5-6488BBFEABE9}" destId="{1569D6B9-2D22-43F9-96E5-AD66DBC733C0}" srcOrd="0" destOrd="0" parTransId="{2688C42D-FB81-4EB9-A125-7CE5D54511F0}" sibTransId="{98F365E0-D7BB-4DA0-A239-AB9BBDB93443}"/>
    <dgm:cxn modelId="{3C43FFD3-31CE-4355-BF92-FBE7C44AFC51}" srcId="{ECA347F6-5680-4C48-8EC3-0608D5A24876}" destId="{1F3E18E3-99D4-4B3A-8AE5-6488BBFEABE9}" srcOrd="0" destOrd="0" parTransId="{5464B276-2CF0-41E6-A2F2-9256F20399F1}" sibTransId="{823B45CB-A160-4A01-AEF8-B34688D94A0D}"/>
    <dgm:cxn modelId="{22CE25D9-0CFA-41B7-8222-F3C8CAB98800}" srcId="{ECA347F6-5680-4C48-8EC3-0608D5A24876}" destId="{A4C72D1C-154A-4379-AEA1-E2FDE2E4CB65}" srcOrd="1" destOrd="0" parTransId="{B1F41BEE-8A72-4245-B12B-4D6383DEA6EB}" sibTransId="{124F346B-4A0F-4851-98ED-4E1FFFB4BA24}"/>
    <dgm:cxn modelId="{2FEE9FE7-FD24-314D-8D77-DD34694F57C5}" type="presOf" srcId="{ECA347F6-5680-4C48-8EC3-0608D5A24876}" destId="{8F0B0E0E-C521-5B4C-8531-180B92D06E76}" srcOrd="0" destOrd="0" presId="urn:microsoft.com/office/officeart/2005/8/layout/vList2"/>
    <dgm:cxn modelId="{089E0FF5-587E-2B4F-841B-84B4114AD888}" type="presParOf" srcId="{8F0B0E0E-C521-5B4C-8531-180B92D06E76}" destId="{B83A693A-05A0-CF4A-9159-01C7E15D84C2}" srcOrd="0" destOrd="0" presId="urn:microsoft.com/office/officeart/2005/8/layout/vList2"/>
    <dgm:cxn modelId="{7E7B0DDC-E5BA-684F-8453-07BC2CBDD390}" type="presParOf" srcId="{8F0B0E0E-C521-5B4C-8531-180B92D06E76}" destId="{0D00B90C-F0B1-D34E-8052-773841C0DCAE}" srcOrd="1" destOrd="0" presId="urn:microsoft.com/office/officeart/2005/8/layout/vList2"/>
    <dgm:cxn modelId="{87D27C97-1EF3-084A-ADBC-09FFF4754605}" type="presParOf" srcId="{8F0B0E0E-C521-5B4C-8531-180B92D06E76}" destId="{E8554FE0-76D4-6C4C-A79A-70E7E58368A1}" srcOrd="2" destOrd="0" presId="urn:microsoft.com/office/officeart/2005/8/layout/vList2"/>
    <dgm:cxn modelId="{2F09073F-ACA6-AC41-BDE7-4AEA3D7596F8}" type="presParOf" srcId="{8F0B0E0E-C521-5B4C-8531-180B92D06E76}" destId="{F19071DD-1940-8049-90F2-FAB497F446C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97DA05-0B04-470E-A0AF-37C5773998A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1EF6AFB-7763-41C4-BF45-5A4CE9DBE006}">
      <dgm:prSet/>
      <dgm:spPr/>
      <dgm:t>
        <a:bodyPr/>
        <a:lstStyle/>
        <a:p>
          <a:r>
            <a:rPr lang="en-US" dirty="0" err="1"/>
            <a:t>Obiettivo</a:t>
          </a:r>
          <a:r>
            <a:rPr lang="en-US" dirty="0"/>
            <a:t>: </a:t>
          </a:r>
          <a:r>
            <a:rPr lang="en-US" dirty="0" err="1"/>
            <a:t>rafforzare</a:t>
          </a:r>
          <a:r>
            <a:rPr lang="en-US" dirty="0"/>
            <a:t> </a:t>
          </a:r>
          <a:r>
            <a:rPr lang="en-US" dirty="0" err="1"/>
            <a:t>il</a:t>
          </a:r>
          <a:r>
            <a:rPr lang="en-US" dirty="0"/>
            <a:t> </a:t>
          </a:r>
          <a:r>
            <a:rPr lang="en-US" dirty="0" err="1"/>
            <a:t>potenziale</a:t>
          </a:r>
          <a:r>
            <a:rPr lang="en-US" dirty="0"/>
            <a:t> </a:t>
          </a:r>
          <a:r>
            <a:rPr lang="en-US" dirty="0" err="1"/>
            <a:t>dei</a:t>
          </a:r>
          <a:r>
            <a:rPr lang="en-US" dirty="0"/>
            <a:t> </a:t>
          </a:r>
          <a:r>
            <a:rPr lang="en-US" dirty="0" err="1"/>
            <a:t>ricercatori</a:t>
          </a:r>
          <a:r>
            <a:rPr lang="en-US" dirty="0"/>
            <a:t> </a:t>
          </a:r>
          <a:r>
            <a:rPr lang="en-US" dirty="0" err="1"/>
            <a:t>attraverso</a:t>
          </a:r>
          <a:r>
            <a:rPr lang="en-US" dirty="0"/>
            <a:t> A) </a:t>
          </a:r>
          <a:r>
            <a:rPr lang="en-US" dirty="0" err="1"/>
            <a:t>diversificazione</a:t>
          </a:r>
          <a:r>
            <a:rPr lang="en-US" dirty="0"/>
            <a:t> </a:t>
          </a:r>
          <a:r>
            <a:rPr lang="en-US" dirty="0" err="1"/>
            <a:t>delle</a:t>
          </a:r>
          <a:r>
            <a:rPr lang="en-US" dirty="0"/>
            <a:t> </a:t>
          </a:r>
          <a:r>
            <a:rPr lang="en-US" dirty="0" err="1"/>
            <a:t>loro</a:t>
          </a:r>
          <a:r>
            <a:rPr lang="en-US" dirty="0"/>
            <a:t> </a:t>
          </a:r>
          <a:r>
            <a:rPr lang="en-US" dirty="0" err="1"/>
            <a:t>competenze</a:t>
          </a:r>
          <a:r>
            <a:rPr lang="en-US" dirty="0"/>
            <a:t> B) </a:t>
          </a:r>
          <a:r>
            <a:rPr lang="en-US" dirty="0" err="1"/>
            <a:t>mobilità</a:t>
          </a:r>
          <a:r>
            <a:rPr lang="en-US" dirty="0"/>
            <a:t> </a:t>
          </a:r>
          <a:r>
            <a:rPr lang="en-US" dirty="0" err="1"/>
            <a:t>internazionale</a:t>
          </a:r>
          <a:r>
            <a:rPr lang="en-US" dirty="0"/>
            <a:t> e </a:t>
          </a:r>
          <a:r>
            <a:rPr lang="en-US" dirty="0" err="1"/>
            <a:t>intersettoriale</a:t>
          </a:r>
          <a:r>
            <a:rPr lang="en-US" dirty="0"/>
            <a:t> C) training </a:t>
          </a:r>
          <a:r>
            <a:rPr lang="en-US" dirty="0" err="1"/>
            <a:t>intensivo</a:t>
          </a:r>
          <a:r>
            <a:rPr lang="en-US" dirty="0"/>
            <a:t>. </a:t>
          </a:r>
        </a:p>
      </dgm:t>
    </dgm:pt>
    <dgm:pt modelId="{493A0E8A-D5B2-424C-AACA-DADF882BA917}" type="parTrans" cxnId="{7A5927E5-3D95-4274-BB01-0207A209DA28}">
      <dgm:prSet/>
      <dgm:spPr/>
      <dgm:t>
        <a:bodyPr/>
        <a:lstStyle/>
        <a:p>
          <a:endParaRPr lang="en-US"/>
        </a:p>
      </dgm:t>
    </dgm:pt>
    <dgm:pt modelId="{FAB0625C-0D3B-4A2B-9AE2-3786151F04F0}" type="sibTrans" cxnId="{7A5927E5-3D95-4274-BB01-0207A209DA28}">
      <dgm:prSet/>
      <dgm:spPr/>
      <dgm:t>
        <a:bodyPr/>
        <a:lstStyle/>
        <a:p>
          <a:endParaRPr lang="en-US"/>
        </a:p>
      </dgm:t>
    </dgm:pt>
    <dgm:pt modelId="{5B3FEA4F-7690-41A4-98AF-1B387651CF21}">
      <dgm:prSet/>
      <dgm:spPr/>
      <dgm:t>
        <a:bodyPr/>
        <a:lstStyle/>
        <a:p>
          <a:r>
            <a:rPr lang="en-US" dirty="0"/>
            <a:t>European: </a:t>
          </a:r>
          <a:r>
            <a:rPr lang="en-US" dirty="0" err="1"/>
            <a:t>aperte</a:t>
          </a:r>
          <a:r>
            <a:rPr lang="en-US" dirty="0"/>
            <a:t> </a:t>
          </a:r>
          <a:r>
            <a:rPr lang="en-US" dirty="0" err="1"/>
            <a:t>anche</a:t>
          </a:r>
          <a:r>
            <a:rPr lang="en-US" dirty="0"/>
            <a:t> a </a:t>
          </a:r>
          <a:r>
            <a:rPr lang="en-US" dirty="0" err="1"/>
            <a:t>ricercatori</a:t>
          </a:r>
          <a:r>
            <a:rPr lang="en-US" dirty="0"/>
            <a:t> non </a:t>
          </a:r>
          <a:r>
            <a:rPr lang="en-US" dirty="0" err="1"/>
            <a:t>europei</a:t>
          </a:r>
          <a:r>
            <a:rPr lang="en-US" dirty="0"/>
            <a:t> </a:t>
          </a:r>
        </a:p>
        <a:p>
          <a:r>
            <a:rPr lang="en-US" dirty="0"/>
            <a:t>Global: solo per </a:t>
          </a:r>
          <a:r>
            <a:rPr lang="en-US" dirty="0" err="1"/>
            <a:t>ricercatori</a:t>
          </a:r>
          <a:r>
            <a:rPr lang="en-US" dirty="0"/>
            <a:t> MP o AC</a:t>
          </a:r>
        </a:p>
      </dgm:t>
    </dgm:pt>
    <dgm:pt modelId="{A22B091D-77CE-477F-A497-5C754C7B0D9C}" type="parTrans" cxnId="{70DF6A32-E834-4D50-86EE-33E0EAFAA51C}">
      <dgm:prSet/>
      <dgm:spPr/>
      <dgm:t>
        <a:bodyPr/>
        <a:lstStyle/>
        <a:p>
          <a:endParaRPr lang="en-US"/>
        </a:p>
      </dgm:t>
    </dgm:pt>
    <dgm:pt modelId="{B737A6FE-350B-46D0-861E-B1346B083869}" type="sibTrans" cxnId="{70DF6A32-E834-4D50-86EE-33E0EAFAA51C}">
      <dgm:prSet/>
      <dgm:spPr/>
      <dgm:t>
        <a:bodyPr/>
        <a:lstStyle/>
        <a:p>
          <a:endParaRPr lang="en-US"/>
        </a:p>
      </dgm:t>
    </dgm:pt>
    <dgm:pt modelId="{588D723A-9D26-4E55-8E2B-98E7EF396358}">
      <dgm:prSet/>
      <dgm:spPr/>
      <dgm:t>
        <a:bodyPr/>
        <a:lstStyle/>
        <a:p>
          <a:r>
            <a:rPr lang="en-US" u="none" dirty="0"/>
            <a:t>Global: 2 o 3 </a:t>
          </a:r>
          <a:r>
            <a:rPr lang="en-US" u="none" dirty="0" err="1"/>
            <a:t>anni</a:t>
          </a:r>
          <a:r>
            <a:rPr lang="en-US" u="none" dirty="0"/>
            <a:t>, prima </a:t>
          </a:r>
          <a:r>
            <a:rPr lang="en-US" u="none" dirty="0" err="1"/>
            <a:t>fase</a:t>
          </a:r>
          <a:r>
            <a:rPr lang="en-US" u="none" dirty="0"/>
            <a:t> (1 o 2 </a:t>
          </a:r>
          <a:r>
            <a:rPr lang="en-US" u="none" dirty="0" err="1"/>
            <a:t>anni</a:t>
          </a:r>
          <a:r>
            <a:rPr lang="en-US" u="none" dirty="0"/>
            <a:t>) in Third Countries + </a:t>
          </a:r>
          <a:r>
            <a:rPr lang="en-US" u="none" dirty="0" err="1"/>
            <a:t>fase</a:t>
          </a:r>
          <a:r>
            <a:rPr lang="en-US" u="none" dirty="0"/>
            <a:t> di </a:t>
          </a:r>
          <a:r>
            <a:rPr lang="en-US" u="none" dirty="0" err="1"/>
            <a:t>rientro</a:t>
          </a:r>
          <a:r>
            <a:rPr lang="en-US" u="none" dirty="0"/>
            <a:t> </a:t>
          </a:r>
          <a:r>
            <a:rPr lang="en-US" u="none" dirty="0" err="1"/>
            <a:t>obbligatoria</a:t>
          </a:r>
          <a:r>
            <a:rPr lang="en-US" u="none" dirty="0"/>
            <a:t> (1 anno) in MC o AC</a:t>
          </a:r>
          <a:endParaRPr lang="en-US" dirty="0"/>
        </a:p>
      </dgm:t>
    </dgm:pt>
    <dgm:pt modelId="{8588C498-8E43-4EFD-A6A6-10B6FBEF2730}" type="sibTrans" cxnId="{F68D8208-5605-4490-90D7-D259A211F304}">
      <dgm:prSet/>
      <dgm:spPr/>
      <dgm:t>
        <a:bodyPr/>
        <a:lstStyle/>
        <a:p>
          <a:endParaRPr lang="en-US"/>
        </a:p>
      </dgm:t>
    </dgm:pt>
    <dgm:pt modelId="{A320741A-A497-48D3-A8B0-1A45EC172B43}" type="parTrans" cxnId="{F68D8208-5605-4490-90D7-D259A211F304}">
      <dgm:prSet/>
      <dgm:spPr/>
      <dgm:t>
        <a:bodyPr/>
        <a:lstStyle/>
        <a:p>
          <a:endParaRPr lang="en-US"/>
        </a:p>
      </dgm:t>
    </dgm:pt>
    <dgm:pt modelId="{4A476217-187E-43D3-A803-1E1B58207ED1}">
      <dgm:prSet/>
      <dgm:spPr/>
      <dgm:t>
        <a:bodyPr/>
        <a:lstStyle/>
        <a:p>
          <a:r>
            <a:rPr lang="en-US" u="none" dirty="0"/>
            <a:t>European: 1 o 2 </a:t>
          </a:r>
          <a:r>
            <a:rPr lang="en-US" u="none" dirty="0" err="1"/>
            <a:t>anni</a:t>
          </a:r>
          <a:r>
            <a:rPr lang="en-US" u="none" dirty="0"/>
            <a:t>, in un </a:t>
          </a:r>
          <a:r>
            <a:rPr lang="en-US" u="none" dirty="0" err="1"/>
            <a:t>Stato</a:t>
          </a:r>
          <a:r>
            <a:rPr lang="en-US" u="none" dirty="0"/>
            <a:t> </a:t>
          </a:r>
          <a:r>
            <a:rPr lang="en-US" u="none" dirty="0" err="1"/>
            <a:t>Membro</a:t>
          </a:r>
          <a:r>
            <a:rPr lang="en-US" u="none" dirty="0"/>
            <a:t> o Associated Country</a:t>
          </a:r>
          <a:endParaRPr lang="en-US" dirty="0"/>
        </a:p>
      </dgm:t>
    </dgm:pt>
    <dgm:pt modelId="{FC81606C-7F4B-4B35-843E-224511ACC26F}" type="sibTrans" cxnId="{233E1F1A-4DB6-4CC3-9CEE-F36796CD96A4}">
      <dgm:prSet/>
      <dgm:spPr/>
      <dgm:t>
        <a:bodyPr/>
        <a:lstStyle/>
        <a:p>
          <a:endParaRPr lang="en-US"/>
        </a:p>
      </dgm:t>
    </dgm:pt>
    <dgm:pt modelId="{0FFE3BDF-CF30-4C22-A9AE-8B5285A994A4}" type="parTrans" cxnId="{233E1F1A-4DB6-4CC3-9CEE-F36796CD96A4}">
      <dgm:prSet/>
      <dgm:spPr/>
      <dgm:t>
        <a:bodyPr/>
        <a:lstStyle/>
        <a:p>
          <a:endParaRPr lang="en-US"/>
        </a:p>
      </dgm:t>
    </dgm:pt>
    <dgm:pt modelId="{ADE0E584-203E-C646-AD80-F32C475D2DCA}">
      <dgm:prSet/>
      <dgm:spPr/>
      <dgm:t>
        <a:bodyPr/>
        <a:lstStyle/>
        <a:p>
          <a:r>
            <a:rPr lang="en-US" dirty="0" err="1"/>
            <a:t>Obbligo</a:t>
          </a:r>
          <a:r>
            <a:rPr lang="en-US" dirty="0"/>
            <a:t> di </a:t>
          </a:r>
          <a:r>
            <a:rPr lang="en-US" dirty="0" err="1"/>
            <a:t>mobilità</a:t>
          </a:r>
          <a:r>
            <a:rPr lang="en-US" dirty="0"/>
            <a:t>!</a:t>
          </a:r>
        </a:p>
      </dgm:t>
    </dgm:pt>
    <dgm:pt modelId="{E5F12E61-1047-094C-84AC-CA11B950879F}" type="parTrans" cxnId="{0983A52D-D525-A643-8F7F-9B3CC275F451}">
      <dgm:prSet/>
      <dgm:spPr/>
      <dgm:t>
        <a:bodyPr/>
        <a:lstStyle/>
        <a:p>
          <a:endParaRPr lang="en-US"/>
        </a:p>
      </dgm:t>
    </dgm:pt>
    <dgm:pt modelId="{0BD057E0-3DB5-1C48-A38A-A49582C427D0}" type="sibTrans" cxnId="{0983A52D-D525-A643-8F7F-9B3CC275F451}">
      <dgm:prSet/>
      <dgm:spPr/>
      <dgm:t>
        <a:bodyPr/>
        <a:lstStyle/>
        <a:p>
          <a:endParaRPr lang="en-US"/>
        </a:p>
      </dgm:t>
    </dgm:pt>
    <dgm:pt modelId="{B0BF4C13-8CF0-1C4E-94DC-17917A2F1896}" type="pres">
      <dgm:prSet presAssocID="{4797DA05-0B04-470E-A0AF-37C5773998A4}" presName="linear" presStyleCnt="0">
        <dgm:presLayoutVars>
          <dgm:animLvl val="lvl"/>
          <dgm:resizeHandles val="exact"/>
        </dgm:presLayoutVars>
      </dgm:prSet>
      <dgm:spPr/>
    </dgm:pt>
    <dgm:pt modelId="{640A321F-DC68-7947-9C03-407BD21267DF}" type="pres">
      <dgm:prSet presAssocID="{31EF6AFB-7763-41C4-BF45-5A4CE9DBE00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49800B72-EBAE-9242-A301-E91BE93B69E3}" type="pres">
      <dgm:prSet presAssocID="{FAB0625C-0D3B-4A2B-9AE2-3786151F04F0}" presName="spacer" presStyleCnt="0"/>
      <dgm:spPr/>
    </dgm:pt>
    <dgm:pt modelId="{319A08ED-69DF-8C4A-84B8-8DD9B9ECC9F0}" type="pres">
      <dgm:prSet presAssocID="{4A476217-187E-43D3-A803-1E1B58207ED1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2FCF6D76-1246-D743-9981-92918EDB324B}" type="pres">
      <dgm:prSet presAssocID="{FC81606C-7F4B-4B35-843E-224511ACC26F}" presName="spacer" presStyleCnt="0"/>
      <dgm:spPr/>
    </dgm:pt>
    <dgm:pt modelId="{DD6D8BE8-EE1B-3A44-84B2-C1D61AE09DC6}" type="pres">
      <dgm:prSet presAssocID="{588D723A-9D26-4E55-8E2B-98E7EF396358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A05FB8AB-0487-CE49-989F-3A212AFAC065}" type="pres">
      <dgm:prSet presAssocID="{8588C498-8E43-4EFD-A6A6-10B6FBEF2730}" presName="spacer" presStyleCnt="0"/>
      <dgm:spPr/>
    </dgm:pt>
    <dgm:pt modelId="{F743F0D4-35D7-7B47-8ABF-85797CF381AF}" type="pres">
      <dgm:prSet presAssocID="{5B3FEA4F-7690-41A4-98AF-1B387651CF21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E116B8F-7F64-BE40-A952-427120948539}" type="pres">
      <dgm:prSet presAssocID="{B737A6FE-350B-46D0-861E-B1346B083869}" presName="spacer" presStyleCnt="0"/>
      <dgm:spPr/>
    </dgm:pt>
    <dgm:pt modelId="{EA3DAD5A-21AA-A64E-9474-30D80C72CF8D}" type="pres">
      <dgm:prSet presAssocID="{ADE0E584-203E-C646-AD80-F32C475D2DCA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F68D8208-5605-4490-90D7-D259A211F304}" srcId="{4797DA05-0B04-470E-A0AF-37C5773998A4}" destId="{588D723A-9D26-4E55-8E2B-98E7EF396358}" srcOrd="2" destOrd="0" parTransId="{A320741A-A497-48D3-A8B0-1A45EC172B43}" sibTransId="{8588C498-8E43-4EFD-A6A6-10B6FBEF2730}"/>
    <dgm:cxn modelId="{233E1F1A-4DB6-4CC3-9CEE-F36796CD96A4}" srcId="{4797DA05-0B04-470E-A0AF-37C5773998A4}" destId="{4A476217-187E-43D3-A803-1E1B58207ED1}" srcOrd="1" destOrd="0" parTransId="{0FFE3BDF-CF30-4C22-A9AE-8B5285A994A4}" sibTransId="{FC81606C-7F4B-4B35-843E-224511ACC26F}"/>
    <dgm:cxn modelId="{C431E220-E7DB-2546-8A5E-91C5C5DBFF2C}" type="presOf" srcId="{4797DA05-0B04-470E-A0AF-37C5773998A4}" destId="{B0BF4C13-8CF0-1C4E-94DC-17917A2F1896}" srcOrd="0" destOrd="0" presId="urn:microsoft.com/office/officeart/2005/8/layout/vList2"/>
    <dgm:cxn modelId="{0983A52D-D525-A643-8F7F-9B3CC275F451}" srcId="{4797DA05-0B04-470E-A0AF-37C5773998A4}" destId="{ADE0E584-203E-C646-AD80-F32C475D2DCA}" srcOrd="4" destOrd="0" parTransId="{E5F12E61-1047-094C-84AC-CA11B950879F}" sibTransId="{0BD057E0-3DB5-1C48-A38A-A49582C427D0}"/>
    <dgm:cxn modelId="{70DF6A32-E834-4D50-86EE-33E0EAFAA51C}" srcId="{4797DA05-0B04-470E-A0AF-37C5773998A4}" destId="{5B3FEA4F-7690-41A4-98AF-1B387651CF21}" srcOrd="3" destOrd="0" parTransId="{A22B091D-77CE-477F-A497-5C754C7B0D9C}" sibTransId="{B737A6FE-350B-46D0-861E-B1346B083869}"/>
    <dgm:cxn modelId="{3C76146F-F075-9F4D-B201-CC591F4C5D9F}" type="presOf" srcId="{31EF6AFB-7763-41C4-BF45-5A4CE9DBE006}" destId="{640A321F-DC68-7947-9C03-407BD21267DF}" srcOrd="0" destOrd="0" presId="urn:microsoft.com/office/officeart/2005/8/layout/vList2"/>
    <dgm:cxn modelId="{DBF7CF73-3988-3E43-9A86-F9C3319FC830}" type="presOf" srcId="{ADE0E584-203E-C646-AD80-F32C475D2DCA}" destId="{EA3DAD5A-21AA-A64E-9474-30D80C72CF8D}" srcOrd="0" destOrd="0" presId="urn:microsoft.com/office/officeart/2005/8/layout/vList2"/>
    <dgm:cxn modelId="{41FCDF9A-3234-7744-9EEE-C82568325CD9}" type="presOf" srcId="{5B3FEA4F-7690-41A4-98AF-1B387651CF21}" destId="{F743F0D4-35D7-7B47-8ABF-85797CF381AF}" srcOrd="0" destOrd="0" presId="urn:microsoft.com/office/officeart/2005/8/layout/vList2"/>
    <dgm:cxn modelId="{0468739B-574B-454A-8D52-7ED38540EC81}" type="presOf" srcId="{4A476217-187E-43D3-A803-1E1B58207ED1}" destId="{319A08ED-69DF-8C4A-84B8-8DD9B9ECC9F0}" srcOrd="0" destOrd="0" presId="urn:microsoft.com/office/officeart/2005/8/layout/vList2"/>
    <dgm:cxn modelId="{36C14BD4-C298-9D4C-B2D4-C5ECB4A7FB9A}" type="presOf" srcId="{588D723A-9D26-4E55-8E2B-98E7EF396358}" destId="{DD6D8BE8-EE1B-3A44-84B2-C1D61AE09DC6}" srcOrd="0" destOrd="0" presId="urn:microsoft.com/office/officeart/2005/8/layout/vList2"/>
    <dgm:cxn modelId="{7A5927E5-3D95-4274-BB01-0207A209DA28}" srcId="{4797DA05-0B04-470E-A0AF-37C5773998A4}" destId="{31EF6AFB-7763-41C4-BF45-5A4CE9DBE006}" srcOrd="0" destOrd="0" parTransId="{493A0E8A-D5B2-424C-AACA-DADF882BA917}" sibTransId="{FAB0625C-0D3B-4A2B-9AE2-3786151F04F0}"/>
    <dgm:cxn modelId="{23BCE7EF-2807-F645-825E-4B48402CB125}" type="presParOf" srcId="{B0BF4C13-8CF0-1C4E-94DC-17917A2F1896}" destId="{640A321F-DC68-7947-9C03-407BD21267DF}" srcOrd="0" destOrd="0" presId="urn:microsoft.com/office/officeart/2005/8/layout/vList2"/>
    <dgm:cxn modelId="{84E58EA8-6931-1842-BEAE-678E378F79A5}" type="presParOf" srcId="{B0BF4C13-8CF0-1C4E-94DC-17917A2F1896}" destId="{49800B72-EBAE-9242-A301-E91BE93B69E3}" srcOrd="1" destOrd="0" presId="urn:microsoft.com/office/officeart/2005/8/layout/vList2"/>
    <dgm:cxn modelId="{C64892FE-5EA3-DB4F-B907-4150C69F804D}" type="presParOf" srcId="{B0BF4C13-8CF0-1C4E-94DC-17917A2F1896}" destId="{319A08ED-69DF-8C4A-84B8-8DD9B9ECC9F0}" srcOrd="2" destOrd="0" presId="urn:microsoft.com/office/officeart/2005/8/layout/vList2"/>
    <dgm:cxn modelId="{80284580-D4A0-AE4A-BCA5-CE6DE39B4BD7}" type="presParOf" srcId="{B0BF4C13-8CF0-1C4E-94DC-17917A2F1896}" destId="{2FCF6D76-1246-D743-9981-92918EDB324B}" srcOrd="3" destOrd="0" presId="urn:microsoft.com/office/officeart/2005/8/layout/vList2"/>
    <dgm:cxn modelId="{80D5D7CA-AC20-9048-8E41-C6901321A586}" type="presParOf" srcId="{B0BF4C13-8CF0-1C4E-94DC-17917A2F1896}" destId="{DD6D8BE8-EE1B-3A44-84B2-C1D61AE09DC6}" srcOrd="4" destOrd="0" presId="urn:microsoft.com/office/officeart/2005/8/layout/vList2"/>
    <dgm:cxn modelId="{24414DBA-1176-7041-AEEE-72D310A310A7}" type="presParOf" srcId="{B0BF4C13-8CF0-1C4E-94DC-17917A2F1896}" destId="{A05FB8AB-0487-CE49-989F-3A212AFAC065}" srcOrd="5" destOrd="0" presId="urn:microsoft.com/office/officeart/2005/8/layout/vList2"/>
    <dgm:cxn modelId="{3635B294-8CE6-104D-B906-1D6E163070F8}" type="presParOf" srcId="{B0BF4C13-8CF0-1C4E-94DC-17917A2F1896}" destId="{F743F0D4-35D7-7B47-8ABF-85797CF381AF}" srcOrd="6" destOrd="0" presId="urn:microsoft.com/office/officeart/2005/8/layout/vList2"/>
    <dgm:cxn modelId="{1E56B05E-FA14-7F42-AF64-51F2E92C361B}" type="presParOf" srcId="{B0BF4C13-8CF0-1C4E-94DC-17917A2F1896}" destId="{EE116B8F-7F64-BE40-A952-427120948539}" srcOrd="7" destOrd="0" presId="urn:microsoft.com/office/officeart/2005/8/layout/vList2"/>
    <dgm:cxn modelId="{AF09972D-92C0-0D4F-A5D0-B5BB40253460}" type="presParOf" srcId="{B0BF4C13-8CF0-1C4E-94DC-17917A2F1896}" destId="{EA3DAD5A-21AA-A64E-9474-30D80C72CF8D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E2A493-0474-473D-A598-B73B0011E96E}" type="doc">
      <dgm:prSet loTypeId="urn:microsoft.com/office/officeart/2018/5/layout/IconCircleLabelList" loCatId="icon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AC81C51-A50C-4038-9816-6470CD866E51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it-IT" dirty="0"/>
            <a:t>Un profilo «promettente»</a:t>
          </a:r>
        </a:p>
      </dgm:t>
    </dgm:pt>
    <dgm:pt modelId="{075C52DC-9932-46CD-A6B4-6237A565519D}" type="parTrans" cxnId="{AFCC177A-5B37-4B94-B2D4-746F4D46BB42}">
      <dgm:prSet/>
      <dgm:spPr/>
      <dgm:t>
        <a:bodyPr/>
        <a:lstStyle/>
        <a:p>
          <a:endParaRPr lang="en-US"/>
        </a:p>
      </dgm:t>
    </dgm:pt>
    <dgm:pt modelId="{BBFC2D22-03A5-4D9F-BF19-82A356B214BF}" type="sibTrans" cxnId="{AFCC177A-5B37-4B94-B2D4-746F4D46BB42}">
      <dgm:prSet/>
      <dgm:spPr/>
      <dgm:t>
        <a:bodyPr/>
        <a:lstStyle/>
        <a:p>
          <a:endParaRPr lang="en-US"/>
        </a:p>
      </dgm:t>
    </dgm:pt>
    <dgm:pt modelId="{923F9C6E-5194-4483-85A5-07F0E533DC59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b="0" dirty="0"/>
            <a:t>Un Hosting Institute </a:t>
          </a:r>
        </a:p>
      </dgm:t>
    </dgm:pt>
    <dgm:pt modelId="{CAAB5E37-E7A1-449C-9CBD-4A20750FFD8F}" type="parTrans" cxnId="{6AC6258A-013D-4BCD-8F52-4C19A245DE54}">
      <dgm:prSet/>
      <dgm:spPr/>
      <dgm:t>
        <a:bodyPr/>
        <a:lstStyle/>
        <a:p>
          <a:endParaRPr lang="en-US"/>
        </a:p>
      </dgm:t>
    </dgm:pt>
    <dgm:pt modelId="{1D55AE33-36D9-4BBD-A229-BDE8F5F4B3EB}" type="sibTrans" cxnId="{6AC6258A-013D-4BCD-8F52-4C19A245DE54}">
      <dgm:prSet/>
      <dgm:spPr/>
      <dgm:t>
        <a:bodyPr/>
        <a:lstStyle/>
        <a:p>
          <a:endParaRPr lang="en-US"/>
        </a:p>
      </dgm:t>
    </dgm:pt>
    <dgm:pt modelId="{F9299A30-CC21-4DF8-A106-78ECE8F7501F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it-IT" dirty="0"/>
            <a:t>Un progetto «ECCELLENTE»</a:t>
          </a:r>
          <a:endParaRPr lang="en-US" dirty="0"/>
        </a:p>
      </dgm:t>
    </dgm:pt>
    <dgm:pt modelId="{5002B85A-6DB0-4E3D-81C5-9CC29E729669}" type="sibTrans" cxnId="{10C8DA77-47D8-4F68-9B48-25D441F4DA82}">
      <dgm:prSet/>
      <dgm:spPr/>
      <dgm:t>
        <a:bodyPr/>
        <a:lstStyle/>
        <a:p>
          <a:endParaRPr lang="en-US"/>
        </a:p>
      </dgm:t>
    </dgm:pt>
    <dgm:pt modelId="{721B94E7-03E9-4EAC-800E-0F950E18E46A}" type="parTrans" cxnId="{10C8DA77-47D8-4F68-9B48-25D441F4DA82}">
      <dgm:prSet/>
      <dgm:spPr/>
      <dgm:t>
        <a:bodyPr/>
        <a:lstStyle/>
        <a:p>
          <a:endParaRPr lang="en-US"/>
        </a:p>
      </dgm:t>
    </dgm:pt>
    <dgm:pt modelId="{CFAAC398-96D1-4A66-B17D-CFCDB7C3EA5A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b="0" dirty="0"/>
            <a:t>Un supervisor</a:t>
          </a:r>
          <a:endParaRPr lang="en-US" dirty="0"/>
        </a:p>
      </dgm:t>
    </dgm:pt>
    <dgm:pt modelId="{C5F667AB-6D78-41FC-9CB0-0FBC2A506FE7}" type="sibTrans" cxnId="{72279E0B-3C27-4491-A409-2F562F0CEF2C}">
      <dgm:prSet/>
      <dgm:spPr/>
      <dgm:t>
        <a:bodyPr/>
        <a:lstStyle/>
        <a:p>
          <a:endParaRPr lang="en-US"/>
        </a:p>
      </dgm:t>
    </dgm:pt>
    <dgm:pt modelId="{25F22A8F-A5C1-4F43-A3A6-4BFBE76CEC51}" type="parTrans" cxnId="{72279E0B-3C27-4491-A409-2F562F0CEF2C}">
      <dgm:prSet/>
      <dgm:spPr/>
      <dgm:t>
        <a:bodyPr/>
        <a:lstStyle/>
        <a:p>
          <a:endParaRPr lang="en-US"/>
        </a:p>
      </dgm:t>
    </dgm:pt>
    <dgm:pt modelId="{D7DD76E3-5AA2-4F39-B218-311046B7B557}" type="pres">
      <dgm:prSet presAssocID="{16E2A493-0474-473D-A598-B73B0011E96E}" presName="root" presStyleCnt="0">
        <dgm:presLayoutVars>
          <dgm:dir/>
          <dgm:resizeHandles val="exact"/>
        </dgm:presLayoutVars>
      </dgm:prSet>
      <dgm:spPr/>
    </dgm:pt>
    <dgm:pt modelId="{7B3AC188-9B7A-4306-9B57-FC27F10FA6B5}" type="pres">
      <dgm:prSet presAssocID="{F9299A30-CC21-4DF8-A106-78ECE8F7501F}" presName="compNode" presStyleCnt="0"/>
      <dgm:spPr/>
    </dgm:pt>
    <dgm:pt modelId="{BFD1EABC-1667-47FB-AB75-F45D78215027}" type="pres">
      <dgm:prSet presAssocID="{F9299A30-CC21-4DF8-A106-78ECE8F7501F}" presName="iconBgRect" presStyleLbl="bgShp" presStyleIdx="0" presStyleCnt="4" custLinFactX="89564" custLinFactNeighborX="100000" custLinFactNeighborY="-1220"/>
      <dgm:spPr/>
    </dgm:pt>
    <dgm:pt modelId="{D4DF809C-BE9D-4F23-9267-07A26EE1774E}" type="pres">
      <dgm:prSet presAssocID="{F9299A30-CC21-4DF8-A106-78ECE8F7501F}" presName="iconRect" presStyleLbl="node1" presStyleIdx="0" presStyleCnt="4" custLinFactX="134731" custLinFactNeighborX="200000" custLinFactNeighborY="-244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275368DB-7374-454A-AE52-DD91D7DEC04F}" type="pres">
      <dgm:prSet presAssocID="{F9299A30-CC21-4DF8-A106-78ECE8F7501F}" presName="spaceRect" presStyleCnt="0"/>
      <dgm:spPr/>
    </dgm:pt>
    <dgm:pt modelId="{4299D81D-9642-4656-91E0-79A0DD9F7E86}" type="pres">
      <dgm:prSet presAssocID="{F9299A30-CC21-4DF8-A106-78ECE8F7501F}" presName="textRect" presStyleLbl="revTx" presStyleIdx="0" presStyleCnt="4">
        <dgm:presLayoutVars>
          <dgm:chMax val="1"/>
          <dgm:chPref val="1"/>
        </dgm:presLayoutVars>
      </dgm:prSet>
      <dgm:spPr/>
    </dgm:pt>
    <dgm:pt modelId="{ECC2B936-4C8A-4426-8156-7DE91BFD36FA}" type="pres">
      <dgm:prSet presAssocID="{5002B85A-6DB0-4E3D-81C5-9CC29E729669}" presName="sibTrans" presStyleCnt="0"/>
      <dgm:spPr/>
    </dgm:pt>
    <dgm:pt modelId="{C6043DEF-06FB-4850-9FFE-80CDD771B58B}" type="pres">
      <dgm:prSet presAssocID="{BAC81C51-A50C-4038-9816-6470CD866E51}" presName="compNode" presStyleCnt="0"/>
      <dgm:spPr/>
    </dgm:pt>
    <dgm:pt modelId="{0A7877D6-9C38-47C9-A295-1ED8CCEFD7E6}" type="pres">
      <dgm:prSet presAssocID="{BAC81C51-A50C-4038-9816-6470CD866E51}" presName="iconBgRect" presStyleLbl="bgShp" presStyleIdx="1" presStyleCnt="4" custLinFactX="-99258" custLinFactNeighborX="-100000" custLinFactNeighborY="-1220"/>
      <dgm:spPr/>
    </dgm:pt>
    <dgm:pt modelId="{E3BE60BB-55C3-4C88-BB80-A8A25F9D9848}" type="pres">
      <dgm:prSet presAssocID="{BAC81C51-A50C-4038-9816-6470CD866E51}" presName="iconRect" presStyleLbl="node1" presStyleIdx="1" presStyleCnt="4" custLinFactX="-145599" custLinFactNeighborX="-200000" custLinFactNeighborY="5349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elder"/>
        </a:ext>
      </dgm:extLst>
    </dgm:pt>
    <dgm:pt modelId="{BA1FC953-92B0-43E2-A572-8257E1FF5954}" type="pres">
      <dgm:prSet presAssocID="{BAC81C51-A50C-4038-9816-6470CD866E51}" presName="spaceRect" presStyleCnt="0"/>
      <dgm:spPr/>
    </dgm:pt>
    <dgm:pt modelId="{3BC11852-CD0D-4C3D-AB26-C4FB35B4134F}" type="pres">
      <dgm:prSet presAssocID="{BAC81C51-A50C-4038-9816-6470CD866E51}" presName="textRect" presStyleLbl="revTx" presStyleIdx="1" presStyleCnt="4">
        <dgm:presLayoutVars>
          <dgm:chMax val="1"/>
          <dgm:chPref val="1"/>
        </dgm:presLayoutVars>
      </dgm:prSet>
      <dgm:spPr/>
    </dgm:pt>
    <dgm:pt modelId="{04B2ADF3-DE3D-4A59-8915-4D0F8B358597}" type="pres">
      <dgm:prSet presAssocID="{BBFC2D22-03A5-4D9F-BF19-82A356B214BF}" presName="sibTrans" presStyleCnt="0"/>
      <dgm:spPr/>
    </dgm:pt>
    <dgm:pt modelId="{37B12362-E3A5-4504-836B-0BE906EC440F}" type="pres">
      <dgm:prSet presAssocID="{923F9C6E-5194-4483-85A5-07F0E533DC59}" presName="compNode" presStyleCnt="0"/>
      <dgm:spPr/>
    </dgm:pt>
    <dgm:pt modelId="{5311A5F9-E1AA-491F-AD9A-9ED482801E81}" type="pres">
      <dgm:prSet presAssocID="{923F9C6E-5194-4483-85A5-07F0E533DC59}" presName="iconBgRect" presStyleLbl="bgShp" presStyleIdx="2" presStyleCnt="4"/>
      <dgm:spPr/>
    </dgm:pt>
    <dgm:pt modelId="{00D1D86F-609C-4DD7-9142-E0F61962C27F}" type="pres">
      <dgm:prSet presAssocID="{923F9C6E-5194-4483-85A5-07F0E533DC59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5C57563F-C53C-435A-9F86-20A0A7A5497C}" type="pres">
      <dgm:prSet presAssocID="{923F9C6E-5194-4483-85A5-07F0E533DC59}" presName="spaceRect" presStyleCnt="0"/>
      <dgm:spPr/>
    </dgm:pt>
    <dgm:pt modelId="{F3F28422-84B0-457C-AE8A-0CB847485981}" type="pres">
      <dgm:prSet presAssocID="{923F9C6E-5194-4483-85A5-07F0E533DC59}" presName="textRect" presStyleLbl="revTx" presStyleIdx="2" presStyleCnt="4">
        <dgm:presLayoutVars>
          <dgm:chMax val="1"/>
          <dgm:chPref val="1"/>
        </dgm:presLayoutVars>
      </dgm:prSet>
      <dgm:spPr/>
    </dgm:pt>
    <dgm:pt modelId="{43A8F132-A3A1-429E-B54C-FD32FBB00E04}" type="pres">
      <dgm:prSet presAssocID="{1D55AE33-36D9-4BBD-A229-BDE8F5F4B3EB}" presName="sibTrans" presStyleCnt="0"/>
      <dgm:spPr/>
    </dgm:pt>
    <dgm:pt modelId="{EAA9E903-0A15-402A-86B4-F1B255AB2005}" type="pres">
      <dgm:prSet presAssocID="{CFAAC398-96D1-4A66-B17D-CFCDB7C3EA5A}" presName="compNode" presStyleCnt="0"/>
      <dgm:spPr/>
    </dgm:pt>
    <dgm:pt modelId="{2AD24770-11F1-4667-AF7A-7ADB77D692F5}" type="pres">
      <dgm:prSet presAssocID="{CFAAC398-96D1-4A66-B17D-CFCDB7C3EA5A}" presName="iconBgRect" presStyleLbl="bgShp" presStyleIdx="3" presStyleCnt="4"/>
      <dgm:spPr/>
    </dgm:pt>
    <dgm:pt modelId="{2316579D-65AD-485D-85BC-B652233DFBD5}" type="pres">
      <dgm:prSet presAssocID="{CFAAC398-96D1-4A66-B17D-CFCDB7C3EA5A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ngel Face with Solid Fill"/>
        </a:ext>
      </dgm:extLst>
    </dgm:pt>
    <dgm:pt modelId="{1EF90E9A-DE1A-4317-B7FC-F1B94C9E84DB}" type="pres">
      <dgm:prSet presAssocID="{CFAAC398-96D1-4A66-B17D-CFCDB7C3EA5A}" presName="spaceRect" presStyleCnt="0"/>
      <dgm:spPr/>
    </dgm:pt>
    <dgm:pt modelId="{17B5A72F-12F0-4DFD-B546-D46ADD4B6061}" type="pres">
      <dgm:prSet presAssocID="{CFAAC398-96D1-4A66-B17D-CFCDB7C3EA5A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72279E0B-3C27-4491-A409-2F562F0CEF2C}" srcId="{16E2A493-0474-473D-A598-B73B0011E96E}" destId="{CFAAC398-96D1-4A66-B17D-CFCDB7C3EA5A}" srcOrd="3" destOrd="0" parTransId="{25F22A8F-A5C1-4F43-A3A6-4BFBE76CEC51}" sibTransId="{C5F667AB-6D78-41FC-9CB0-0FBC2A506FE7}"/>
    <dgm:cxn modelId="{7C7D9721-262B-EB49-A838-19AFE035FF67}" type="presOf" srcId="{923F9C6E-5194-4483-85A5-07F0E533DC59}" destId="{F3F28422-84B0-457C-AE8A-0CB847485981}" srcOrd="0" destOrd="0" presId="urn:microsoft.com/office/officeart/2018/5/layout/IconCircleLabelList"/>
    <dgm:cxn modelId="{94C45D63-4B26-D747-B0C1-FFDBA5CC7A90}" type="presOf" srcId="{BAC81C51-A50C-4038-9816-6470CD866E51}" destId="{3BC11852-CD0D-4C3D-AB26-C4FB35B4134F}" srcOrd="0" destOrd="0" presId="urn:microsoft.com/office/officeart/2018/5/layout/IconCircleLabelList"/>
    <dgm:cxn modelId="{10C8DA77-47D8-4F68-9B48-25D441F4DA82}" srcId="{16E2A493-0474-473D-A598-B73B0011E96E}" destId="{F9299A30-CC21-4DF8-A106-78ECE8F7501F}" srcOrd="0" destOrd="0" parTransId="{721B94E7-03E9-4EAC-800E-0F950E18E46A}" sibTransId="{5002B85A-6DB0-4E3D-81C5-9CC29E729669}"/>
    <dgm:cxn modelId="{AFCC177A-5B37-4B94-B2D4-746F4D46BB42}" srcId="{16E2A493-0474-473D-A598-B73B0011E96E}" destId="{BAC81C51-A50C-4038-9816-6470CD866E51}" srcOrd="1" destOrd="0" parTransId="{075C52DC-9932-46CD-A6B4-6237A565519D}" sibTransId="{BBFC2D22-03A5-4D9F-BF19-82A356B214BF}"/>
    <dgm:cxn modelId="{6AC6258A-013D-4BCD-8F52-4C19A245DE54}" srcId="{16E2A493-0474-473D-A598-B73B0011E96E}" destId="{923F9C6E-5194-4483-85A5-07F0E533DC59}" srcOrd="2" destOrd="0" parTransId="{CAAB5E37-E7A1-449C-9CBD-4A20750FFD8F}" sibTransId="{1D55AE33-36D9-4BBD-A229-BDE8F5F4B3EB}"/>
    <dgm:cxn modelId="{D40EDBA6-4A4D-2848-BABD-31020B125C2E}" type="presOf" srcId="{F9299A30-CC21-4DF8-A106-78ECE8F7501F}" destId="{4299D81D-9642-4656-91E0-79A0DD9F7E86}" srcOrd="0" destOrd="0" presId="urn:microsoft.com/office/officeart/2018/5/layout/IconCircleLabelList"/>
    <dgm:cxn modelId="{4EA3CCE2-17D8-6344-96EC-0EC178CBB99A}" type="presOf" srcId="{16E2A493-0474-473D-A598-B73B0011E96E}" destId="{D7DD76E3-5AA2-4F39-B218-311046B7B557}" srcOrd="0" destOrd="0" presId="urn:microsoft.com/office/officeart/2018/5/layout/IconCircleLabelList"/>
    <dgm:cxn modelId="{CA37B2FC-9EFF-8149-814D-B214B7944224}" type="presOf" srcId="{CFAAC398-96D1-4A66-B17D-CFCDB7C3EA5A}" destId="{17B5A72F-12F0-4DFD-B546-D46ADD4B6061}" srcOrd="0" destOrd="0" presId="urn:microsoft.com/office/officeart/2018/5/layout/IconCircleLabelList"/>
    <dgm:cxn modelId="{706D596F-1368-F644-ADA4-F5D097A7913F}" type="presParOf" srcId="{D7DD76E3-5AA2-4F39-B218-311046B7B557}" destId="{7B3AC188-9B7A-4306-9B57-FC27F10FA6B5}" srcOrd="0" destOrd="0" presId="urn:microsoft.com/office/officeart/2018/5/layout/IconCircleLabelList"/>
    <dgm:cxn modelId="{8CCD572A-4D41-364F-9C51-EAE46CFEBE00}" type="presParOf" srcId="{7B3AC188-9B7A-4306-9B57-FC27F10FA6B5}" destId="{BFD1EABC-1667-47FB-AB75-F45D78215027}" srcOrd="0" destOrd="0" presId="urn:microsoft.com/office/officeart/2018/5/layout/IconCircleLabelList"/>
    <dgm:cxn modelId="{0FF6BE72-4761-EE40-BB3D-10D3F8DABCF3}" type="presParOf" srcId="{7B3AC188-9B7A-4306-9B57-FC27F10FA6B5}" destId="{D4DF809C-BE9D-4F23-9267-07A26EE1774E}" srcOrd="1" destOrd="0" presId="urn:microsoft.com/office/officeart/2018/5/layout/IconCircleLabelList"/>
    <dgm:cxn modelId="{8CD08FB3-F894-3E49-8CCC-A350277C09F9}" type="presParOf" srcId="{7B3AC188-9B7A-4306-9B57-FC27F10FA6B5}" destId="{275368DB-7374-454A-AE52-DD91D7DEC04F}" srcOrd="2" destOrd="0" presId="urn:microsoft.com/office/officeart/2018/5/layout/IconCircleLabelList"/>
    <dgm:cxn modelId="{D176CA7D-0DFB-DE45-B563-1DDF64CF213F}" type="presParOf" srcId="{7B3AC188-9B7A-4306-9B57-FC27F10FA6B5}" destId="{4299D81D-9642-4656-91E0-79A0DD9F7E86}" srcOrd="3" destOrd="0" presId="urn:microsoft.com/office/officeart/2018/5/layout/IconCircleLabelList"/>
    <dgm:cxn modelId="{0A0B2839-95EF-904E-A66F-6A13ACF2574B}" type="presParOf" srcId="{D7DD76E3-5AA2-4F39-B218-311046B7B557}" destId="{ECC2B936-4C8A-4426-8156-7DE91BFD36FA}" srcOrd="1" destOrd="0" presId="urn:microsoft.com/office/officeart/2018/5/layout/IconCircleLabelList"/>
    <dgm:cxn modelId="{B698C276-8B06-3048-ADA8-108CA73605E5}" type="presParOf" srcId="{D7DD76E3-5AA2-4F39-B218-311046B7B557}" destId="{C6043DEF-06FB-4850-9FFE-80CDD771B58B}" srcOrd="2" destOrd="0" presId="urn:microsoft.com/office/officeart/2018/5/layout/IconCircleLabelList"/>
    <dgm:cxn modelId="{CF21133D-7304-4A42-8392-AF8097640A89}" type="presParOf" srcId="{C6043DEF-06FB-4850-9FFE-80CDD771B58B}" destId="{0A7877D6-9C38-47C9-A295-1ED8CCEFD7E6}" srcOrd="0" destOrd="0" presId="urn:microsoft.com/office/officeart/2018/5/layout/IconCircleLabelList"/>
    <dgm:cxn modelId="{79873A31-C3F0-D24C-A274-02E54D905F01}" type="presParOf" srcId="{C6043DEF-06FB-4850-9FFE-80CDD771B58B}" destId="{E3BE60BB-55C3-4C88-BB80-A8A25F9D9848}" srcOrd="1" destOrd="0" presId="urn:microsoft.com/office/officeart/2018/5/layout/IconCircleLabelList"/>
    <dgm:cxn modelId="{549B9547-98F2-2042-A14B-C1B1984BBFFE}" type="presParOf" srcId="{C6043DEF-06FB-4850-9FFE-80CDD771B58B}" destId="{BA1FC953-92B0-43E2-A572-8257E1FF5954}" srcOrd="2" destOrd="0" presId="urn:microsoft.com/office/officeart/2018/5/layout/IconCircleLabelList"/>
    <dgm:cxn modelId="{2EA5B3E0-527E-314C-A672-539646085F90}" type="presParOf" srcId="{C6043DEF-06FB-4850-9FFE-80CDD771B58B}" destId="{3BC11852-CD0D-4C3D-AB26-C4FB35B4134F}" srcOrd="3" destOrd="0" presId="urn:microsoft.com/office/officeart/2018/5/layout/IconCircleLabelList"/>
    <dgm:cxn modelId="{034CA47E-DC4E-264B-8F8C-654B1F9B2AB8}" type="presParOf" srcId="{D7DD76E3-5AA2-4F39-B218-311046B7B557}" destId="{04B2ADF3-DE3D-4A59-8915-4D0F8B358597}" srcOrd="3" destOrd="0" presId="urn:microsoft.com/office/officeart/2018/5/layout/IconCircleLabelList"/>
    <dgm:cxn modelId="{A74DD06B-312E-EB44-8797-2D2A817D5699}" type="presParOf" srcId="{D7DD76E3-5AA2-4F39-B218-311046B7B557}" destId="{37B12362-E3A5-4504-836B-0BE906EC440F}" srcOrd="4" destOrd="0" presId="urn:microsoft.com/office/officeart/2018/5/layout/IconCircleLabelList"/>
    <dgm:cxn modelId="{BC82E32F-0B26-1C4E-AE0E-605A2AA74699}" type="presParOf" srcId="{37B12362-E3A5-4504-836B-0BE906EC440F}" destId="{5311A5F9-E1AA-491F-AD9A-9ED482801E81}" srcOrd="0" destOrd="0" presId="urn:microsoft.com/office/officeart/2018/5/layout/IconCircleLabelList"/>
    <dgm:cxn modelId="{40C3D08A-C14A-714C-B2CA-7B09A76B2D22}" type="presParOf" srcId="{37B12362-E3A5-4504-836B-0BE906EC440F}" destId="{00D1D86F-609C-4DD7-9142-E0F61962C27F}" srcOrd="1" destOrd="0" presId="urn:microsoft.com/office/officeart/2018/5/layout/IconCircleLabelList"/>
    <dgm:cxn modelId="{3F0B3E91-BF13-2C46-AF2B-1469F2116D50}" type="presParOf" srcId="{37B12362-E3A5-4504-836B-0BE906EC440F}" destId="{5C57563F-C53C-435A-9F86-20A0A7A5497C}" srcOrd="2" destOrd="0" presId="urn:microsoft.com/office/officeart/2018/5/layout/IconCircleLabelList"/>
    <dgm:cxn modelId="{35FB20D6-4AF3-864F-BECD-375C000B0E58}" type="presParOf" srcId="{37B12362-E3A5-4504-836B-0BE906EC440F}" destId="{F3F28422-84B0-457C-AE8A-0CB847485981}" srcOrd="3" destOrd="0" presId="urn:microsoft.com/office/officeart/2018/5/layout/IconCircleLabelList"/>
    <dgm:cxn modelId="{C562E34A-5203-6147-8D23-D073C990AEC2}" type="presParOf" srcId="{D7DD76E3-5AA2-4F39-B218-311046B7B557}" destId="{43A8F132-A3A1-429E-B54C-FD32FBB00E04}" srcOrd="5" destOrd="0" presId="urn:microsoft.com/office/officeart/2018/5/layout/IconCircleLabelList"/>
    <dgm:cxn modelId="{410A0A95-FF26-5841-A453-2D233EF044DD}" type="presParOf" srcId="{D7DD76E3-5AA2-4F39-B218-311046B7B557}" destId="{EAA9E903-0A15-402A-86B4-F1B255AB2005}" srcOrd="6" destOrd="0" presId="urn:microsoft.com/office/officeart/2018/5/layout/IconCircleLabelList"/>
    <dgm:cxn modelId="{2DE3F100-6D29-BE48-8C33-1BA971191E77}" type="presParOf" srcId="{EAA9E903-0A15-402A-86B4-F1B255AB2005}" destId="{2AD24770-11F1-4667-AF7A-7ADB77D692F5}" srcOrd="0" destOrd="0" presId="urn:microsoft.com/office/officeart/2018/5/layout/IconCircleLabelList"/>
    <dgm:cxn modelId="{F4227698-A9D2-A649-866A-21D8CB35346F}" type="presParOf" srcId="{EAA9E903-0A15-402A-86B4-F1B255AB2005}" destId="{2316579D-65AD-485D-85BC-B652233DFBD5}" srcOrd="1" destOrd="0" presId="urn:microsoft.com/office/officeart/2018/5/layout/IconCircleLabelList"/>
    <dgm:cxn modelId="{DEA5075E-E2F9-4B4E-9EBA-E1FDBEB1C188}" type="presParOf" srcId="{EAA9E903-0A15-402A-86B4-F1B255AB2005}" destId="{1EF90E9A-DE1A-4317-B7FC-F1B94C9E84DB}" srcOrd="2" destOrd="0" presId="urn:microsoft.com/office/officeart/2018/5/layout/IconCircleLabelList"/>
    <dgm:cxn modelId="{361A2E50-6F5D-184F-85E0-306EDC51B2F3}" type="presParOf" srcId="{EAA9E903-0A15-402A-86B4-F1B255AB2005}" destId="{17B5A72F-12F0-4DFD-B546-D46ADD4B6061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645D397-BDE1-49DE-A981-024D0595CD16}" type="doc">
      <dgm:prSet loTypeId="urn:microsoft.com/office/officeart/2018/2/layout/IconLabelDescriptionList" loCatId="icon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D201477-293D-4A7D-9D68-9EAA8CA566AB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it-IT"/>
            <a:t>Excellence: </a:t>
          </a:r>
          <a:endParaRPr lang="en-US"/>
        </a:p>
      </dgm:t>
    </dgm:pt>
    <dgm:pt modelId="{D2C7AE32-64AA-478C-9775-C3D073737E8F}" type="parTrans" cxnId="{013CD225-C648-4479-AEE8-B86528BD5467}">
      <dgm:prSet/>
      <dgm:spPr/>
      <dgm:t>
        <a:bodyPr/>
        <a:lstStyle/>
        <a:p>
          <a:endParaRPr lang="en-US"/>
        </a:p>
      </dgm:t>
    </dgm:pt>
    <dgm:pt modelId="{CD80FEC3-BCA2-41CB-98C2-524FF185883C}" type="sibTrans" cxnId="{013CD225-C648-4479-AEE8-B86528BD5467}">
      <dgm:prSet/>
      <dgm:spPr/>
      <dgm:t>
        <a:bodyPr/>
        <a:lstStyle/>
        <a:p>
          <a:endParaRPr lang="en-US"/>
        </a:p>
      </dgm:t>
    </dgm:pt>
    <dgm:pt modelId="{AEA27FF8-3018-4C3D-830E-D2B4BE4AFFE6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b="0" dirty="0"/>
            <a:t>Qualità e innovatività della ricerca (interdisciplinarità)</a:t>
          </a:r>
          <a:endParaRPr lang="en-US" b="0" dirty="0"/>
        </a:p>
      </dgm:t>
    </dgm:pt>
    <dgm:pt modelId="{BA12A4F2-C025-4B5A-8FC4-88ED5986E45C}" type="parTrans" cxnId="{FF19FABD-05C0-435F-B852-F7B710FA86E2}">
      <dgm:prSet/>
      <dgm:spPr/>
      <dgm:t>
        <a:bodyPr/>
        <a:lstStyle/>
        <a:p>
          <a:endParaRPr lang="en-US"/>
        </a:p>
      </dgm:t>
    </dgm:pt>
    <dgm:pt modelId="{70E76E97-22A2-4313-AA4C-9DC8F65EFBD6}" type="sibTrans" cxnId="{FF19FABD-05C0-435F-B852-F7B710FA86E2}">
      <dgm:prSet/>
      <dgm:spPr/>
      <dgm:t>
        <a:bodyPr/>
        <a:lstStyle/>
        <a:p>
          <a:endParaRPr lang="en-US"/>
        </a:p>
      </dgm:t>
    </dgm:pt>
    <dgm:pt modelId="{12DFD204-AF64-4BEB-8F5E-4C0C8C1BE957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dirty="0"/>
            <a:t>Qualità del programma di training per il ricercatore, della supervisione e dell’hosting </a:t>
          </a:r>
          <a:r>
            <a:rPr lang="it-IT" dirty="0" err="1"/>
            <a:t>arrangement</a:t>
          </a:r>
          <a:r>
            <a:rPr lang="it-IT" dirty="0"/>
            <a:t> </a:t>
          </a:r>
          <a:endParaRPr lang="en-US" dirty="0"/>
        </a:p>
      </dgm:t>
    </dgm:pt>
    <dgm:pt modelId="{8CF899D7-86DF-4CF5-B626-9B50885FFB94}" type="parTrans" cxnId="{38E562D1-F83D-40E3-A869-21B57E602785}">
      <dgm:prSet/>
      <dgm:spPr/>
      <dgm:t>
        <a:bodyPr/>
        <a:lstStyle/>
        <a:p>
          <a:endParaRPr lang="en-US"/>
        </a:p>
      </dgm:t>
    </dgm:pt>
    <dgm:pt modelId="{18C1E126-4716-4109-B5D7-CDDD8EDB94EB}" type="sibTrans" cxnId="{38E562D1-F83D-40E3-A869-21B57E602785}">
      <dgm:prSet/>
      <dgm:spPr/>
      <dgm:t>
        <a:bodyPr/>
        <a:lstStyle/>
        <a:p>
          <a:endParaRPr lang="en-US"/>
        </a:p>
      </dgm:t>
    </dgm:pt>
    <dgm:pt modelId="{3F425C8E-46D7-4F96-B53E-0ABDADCE9C39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dirty="0"/>
            <a:t>Potenzialità di crescita del ricercatore (CV "narrato").</a:t>
          </a:r>
          <a:endParaRPr lang="en-US" dirty="0"/>
        </a:p>
      </dgm:t>
    </dgm:pt>
    <dgm:pt modelId="{61102A15-8D7E-4844-8F55-EA4B9D93ECBD}" type="parTrans" cxnId="{79F157BF-3249-4681-A224-95517D0B4D59}">
      <dgm:prSet/>
      <dgm:spPr/>
      <dgm:t>
        <a:bodyPr/>
        <a:lstStyle/>
        <a:p>
          <a:endParaRPr lang="en-US"/>
        </a:p>
      </dgm:t>
    </dgm:pt>
    <dgm:pt modelId="{776BDC95-6CEC-4F0E-89A9-5E6F34B9F743}" type="sibTrans" cxnId="{79F157BF-3249-4681-A224-95517D0B4D59}">
      <dgm:prSet/>
      <dgm:spPr/>
      <dgm:t>
        <a:bodyPr/>
        <a:lstStyle/>
        <a:p>
          <a:endParaRPr lang="en-US"/>
        </a:p>
      </dgm:t>
    </dgm:pt>
    <dgm:pt modelId="{68C2B7E0-1972-4BFA-A108-C2637CCAA917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it-IT" dirty="0"/>
            <a:t>Impact:</a:t>
          </a:r>
          <a:endParaRPr lang="en-US" dirty="0"/>
        </a:p>
      </dgm:t>
    </dgm:pt>
    <dgm:pt modelId="{552478F1-6151-45A8-BFDB-B5FCDF45EC3E}" type="parTrans" cxnId="{6A030AF2-CCE5-443D-BC32-2FF934FDEEAD}">
      <dgm:prSet/>
      <dgm:spPr/>
      <dgm:t>
        <a:bodyPr/>
        <a:lstStyle/>
        <a:p>
          <a:endParaRPr lang="en-US"/>
        </a:p>
      </dgm:t>
    </dgm:pt>
    <dgm:pt modelId="{781B30A5-6C51-4923-BD4F-3F239A88FD62}" type="sibTrans" cxnId="{6A030AF2-CCE5-443D-BC32-2FF934FDEEAD}">
      <dgm:prSet/>
      <dgm:spPr/>
      <dgm:t>
        <a:bodyPr/>
        <a:lstStyle/>
        <a:p>
          <a:endParaRPr lang="en-US"/>
        </a:p>
      </dgm:t>
    </dgm:pt>
    <dgm:pt modelId="{D74DE25C-7814-4085-B957-BCF3384D1608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dirty="0"/>
            <a:t>Impatto potenziale sul ricercatore (prospettive di carriera)</a:t>
          </a:r>
          <a:endParaRPr lang="en-US" dirty="0"/>
        </a:p>
      </dgm:t>
    </dgm:pt>
    <dgm:pt modelId="{C9C2B5B0-54DF-4BD9-B82D-9B11490882FC}" type="parTrans" cxnId="{3EA522EA-8646-4698-BD07-38541202FDD5}">
      <dgm:prSet/>
      <dgm:spPr/>
      <dgm:t>
        <a:bodyPr/>
        <a:lstStyle/>
        <a:p>
          <a:endParaRPr lang="en-US"/>
        </a:p>
      </dgm:t>
    </dgm:pt>
    <dgm:pt modelId="{D80AA72C-3FD5-4CA2-998B-66017119427D}" type="sibTrans" cxnId="{3EA522EA-8646-4698-BD07-38541202FDD5}">
      <dgm:prSet/>
      <dgm:spPr/>
      <dgm:t>
        <a:bodyPr/>
        <a:lstStyle/>
        <a:p>
          <a:endParaRPr lang="en-US"/>
        </a:p>
      </dgm:t>
    </dgm:pt>
    <dgm:pt modelId="{7EAE71D5-33EB-4B6B-A7DB-FE9CDF9D44D9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dirty="0"/>
            <a:t>Impatto sulla disciplina (risultati attesi di ricerca)</a:t>
          </a:r>
          <a:endParaRPr lang="en-US" dirty="0"/>
        </a:p>
      </dgm:t>
    </dgm:pt>
    <dgm:pt modelId="{2991F2DD-24E5-48DC-A882-6B1C99876001}" type="parTrans" cxnId="{704F91F0-8854-4ED5-BB02-44B5FC44BDAA}">
      <dgm:prSet/>
      <dgm:spPr/>
      <dgm:t>
        <a:bodyPr/>
        <a:lstStyle/>
        <a:p>
          <a:endParaRPr lang="en-US"/>
        </a:p>
      </dgm:t>
    </dgm:pt>
    <dgm:pt modelId="{3862C805-054B-49E1-AFFD-BD62993025F0}" type="sibTrans" cxnId="{704F91F0-8854-4ED5-BB02-44B5FC44BDAA}">
      <dgm:prSet/>
      <dgm:spPr/>
      <dgm:t>
        <a:bodyPr/>
        <a:lstStyle/>
        <a:p>
          <a:endParaRPr lang="en-US"/>
        </a:p>
      </dgm:t>
    </dgm:pt>
    <dgm:pt modelId="{A6D5AA9B-2D70-4B1B-B52E-F5B1F9008850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it-IT" dirty="0" err="1"/>
            <a:t>Implementation</a:t>
          </a:r>
          <a:r>
            <a:rPr lang="it-IT" dirty="0"/>
            <a:t>: </a:t>
          </a:r>
          <a:endParaRPr lang="en-US" dirty="0"/>
        </a:p>
      </dgm:t>
    </dgm:pt>
    <dgm:pt modelId="{9B4D3584-417E-4EA3-8B52-7014665957D7}" type="parTrans" cxnId="{022DC9AE-E97E-43F5-AB0F-FB91F7A23E03}">
      <dgm:prSet/>
      <dgm:spPr/>
      <dgm:t>
        <a:bodyPr/>
        <a:lstStyle/>
        <a:p>
          <a:endParaRPr lang="en-US"/>
        </a:p>
      </dgm:t>
    </dgm:pt>
    <dgm:pt modelId="{9DAE2445-68B7-4DA5-82EB-AE6B3AFC548B}" type="sibTrans" cxnId="{022DC9AE-E97E-43F5-AB0F-FB91F7A23E03}">
      <dgm:prSet/>
      <dgm:spPr/>
      <dgm:t>
        <a:bodyPr/>
        <a:lstStyle/>
        <a:p>
          <a:endParaRPr lang="en-US"/>
        </a:p>
      </dgm:t>
    </dgm:pt>
    <dgm:pt modelId="{54433657-EF82-44F1-96FB-C74F78E6B1B7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dirty="0"/>
            <a:t>Coerenza del piano di ricerca e dell'uso delle risorse </a:t>
          </a:r>
          <a:endParaRPr lang="en-US" dirty="0"/>
        </a:p>
      </dgm:t>
    </dgm:pt>
    <dgm:pt modelId="{B70500EB-5DF3-4227-AAD8-C0ED2CEB8992}" type="parTrans" cxnId="{21645513-D829-4B00-A9F1-2C88E9E3ECCC}">
      <dgm:prSet/>
      <dgm:spPr/>
      <dgm:t>
        <a:bodyPr/>
        <a:lstStyle/>
        <a:p>
          <a:endParaRPr lang="en-US"/>
        </a:p>
      </dgm:t>
    </dgm:pt>
    <dgm:pt modelId="{24CC7A55-7B20-4503-AE2F-066C0730D504}" type="sibTrans" cxnId="{21645513-D829-4B00-A9F1-2C88E9E3ECCC}">
      <dgm:prSet/>
      <dgm:spPr/>
      <dgm:t>
        <a:bodyPr/>
        <a:lstStyle/>
        <a:p>
          <a:endParaRPr lang="en-US"/>
        </a:p>
      </dgm:t>
    </dgm:pt>
    <dgm:pt modelId="{A2487B81-2CA2-4AD4-8D1A-0F806B7D0DCA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dirty="0"/>
            <a:t>Qualità del management, incluso </a:t>
          </a:r>
          <a:r>
            <a:rPr lang="it-IT" dirty="0" err="1"/>
            <a:t>risk</a:t>
          </a:r>
          <a:r>
            <a:rPr lang="it-IT" dirty="0"/>
            <a:t> management (</a:t>
          </a:r>
          <a:r>
            <a:rPr lang="it-IT" dirty="0" err="1"/>
            <a:t>WPs</a:t>
          </a:r>
          <a:r>
            <a:rPr lang="it-IT" dirty="0"/>
            <a:t>)</a:t>
          </a:r>
          <a:endParaRPr lang="en-US" dirty="0"/>
        </a:p>
      </dgm:t>
    </dgm:pt>
    <dgm:pt modelId="{EFDE94CE-29F2-496E-8E25-6E8A8C3A8A39}" type="parTrans" cxnId="{3AB552D8-825C-4871-84BD-829C1759B425}">
      <dgm:prSet/>
      <dgm:spPr/>
      <dgm:t>
        <a:bodyPr/>
        <a:lstStyle/>
        <a:p>
          <a:endParaRPr lang="en-US"/>
        </a:p>
      </dgm:t>
    </dgm:pt>
    <dgm:pt modelId="{4D0480E8-2D3D-4F55-A2E2-BC9571275499}" type="sibTrans" cxnId="{3AB552D8-825C-4871-84BD-829C1759B425}">
      <dgm:prSet/>
      <dgm:spPr/>
      <dgm:t>
        <a:bodyPr/>
        <a:lstStyle/>
        <a:p>
          <a:endParaRPr lang="en-US"/>
        </a:p>
      </dgm:t>
    </dgm:pt>
    <dgm:pt modelId="{4C5D14B9-A150-4D60-891F-CDDA0EF6321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 err="1"/>
            <a:t>Qualità</a:t>
          </a:r>
          <a:r>
            <a:rPr lang="en-US" dirty="0"/>
            <a:t> </a:t>
          </a:r>
          <a:r>
            <a:rPr lang="en-US" dirty="0" err="1"/>
            <a:t>delle</a:t>
          </a:r>
          <a:r>
            <a:rPr lang="en-US" dirty="0"/>
            <a:t> </a:t>
          </a:r>
          <a:r>
            <a:rPr lang="en-US" dirty="0" err="1"/>
            <a:t>struttur</a:t>
          </a:r>
          <a:r>
            <a:rPr lang="en-US" dirty="0"/>
            <a:t>/</a:t>
          </a:r>
          <a:r>
            <a:rPr lang="en-US" dirty="0" err="1"/>
            <a:t>attrezzature</a:t>
          </a:r>
          <a:r>
            <a:rPr lang="en-US" dirty="0"/>
            <a:t> (</a:t>
          </a:r>
          <a:r>
            <a:rPr lang="en-US" dirty="0" err="1"/>
            <a:t>anche</a:t>
          </a:r>
          <a:r>
            <a:rPr lang="en-US" dirty="0"/>
            <a:t> </a:t>
          </a:r>
          <a:r>
            <a:rPr lang="en-US" dirty="0" err="1"/>
            <a:t>fisiche</a:t>
          </a:r>
          <a:r>
            <a:rPr lang="en-US" dirty="0"/>
            <a:t>)</a:t>
          </a:r>
        </a:p>
      </dgm:t>
    </dgm:pt>
    <dgm:pt modelId="{F4B7927B-F912-4191-92BA-AF9AA536F3CB}" type="parTrans" cxnId="{DE2E6B26-AF00-4D89-AAFE-E1820043F7C2}">
      <dgm:prSet/>
      <dgm:spPr/>
      <dgm:t>
        <a:bodyPr/>
        <a:lstStyle/>
        <a:p>
          <a:endParaRPr lang="en-US"/>
        </a:p>
      </dgm:t>
    </dgm:pt>
    <dgm:pt modelId="{8025CEE5-71B3-4A4B-B86E-F1F4D942607D}" type="sibTrans" cxnId="{DE2E6B26-AF00-4D89-AAFE-E1820043F7C2}">
      <dgm:prSet/>
      <dgm:spPr/>
      <dgm:t>
        <a:bodyPr/>
        <a:lstStyle/>
        <a:p>
          <a:endParaRPr lang="en-US"/>
        </a:p>
      </dgm:t>
    </dgm:pt>
    <dgm:pt modelId="{F7ED1A9B-71B1-4BF9-BAF7-BCF125E9182A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dirty="0"/>
            <a:t>Competenze delle organizzazioni partecipanti, impegno istituzionale </a:t>
          </a:r>
          <a:endParaRPr lang="en-US" dirty="0"/>
        </a:p>
      </dgm:t>
    </dgm:pt>
    <dgm:pt modelId="{AB4B32E9-F97C-4CF3-BCB4-8C97FC96BDDD}" type="parTrans" cxnId="{C615BCBE-F22C-4545-8C1C-0E3ACCE0B819}">
      <dgm:prSet/>
      <dgm:spPr/>
      <dgm:t>
        <a:bodyPr/>
        <a:lstStyle/>
        <a:p>
          <a:endParaRPr lang="en-US"/>
        </a:p>
      </dgm:t>
    </dgm:pt>
    <dgm:pt modelId="{848D916E-EFA4-4214-9E0E-D37158E848C4}" type="sibTrans" cxnId="{C615BCBE-F22C-4545-8C1C-0E3ACCE0B819}">
      <dgm:prSet/>
      <dgm:spPr/>
      <dgm:t>
        <a:bodyPr/>
        <a:lstStyle/>
        <a:p>
          <a:endParaRPr lang="en-US"/>
        </a:p>
      </dgm:t>
    </dgm:pt>
    <dgm:pt modelId="{FBC75AC7-AB54-D14D-89EE-96C67139979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 err="1"/>
            <a:t>Impatto</a:t>
          </a:r>
          <a:r>
            <a:rPr lang="en-US" dirty="0"/>
            <a:t> </a:t>
          </a:r>
          <a:r>
            <a:rPr lang="en-US" dirty="0" err="1"/>
            <a:t>sulla</a:t>
          </a:r>
          <a:r>
            <a:rPr lang="en-US" dirty="0"/>
            <a:t> </a:t>
          </a:r>
          <a:r>
            <a:rPr lang="en-US" dirty="0" err="1"/>
            <a:t>società</a:t>
          </a:r>
          <a:r>
            <a:rPr lang="en-US" dirty="0"/>
            <a:t> (dissemination)</a:t>
          </a:r>
        </a:p>
      </dgm:t>
    </dgm:pt>
    <dgm:pt modelId="{B65A4A65-29FE-E440-BA64-B9756E026976}" type="parTrans" cxnId="{11C8AF15-1BA9-9848-88B3-C6BE8C01853B}">
      <dgm:prSet/>
      <dgm:spPr/>
      <dgm:t>
        <a:bodyPr/>
        <a:lstStyle/>
        <a:p>
          <a:endParaRPr lang="en-US"/>
        </a:p>
      </dgm:t>
    </dgm:pt>
    <dgm:pt modelId="{18AE7AF2-7CE9-3E4A-8400-FA1450009001}" type="sibTrans" cxnId="{11C8AF15-1BA9-9848-88B3-C6BE8C01853B}">
      <dgm:prSet/>
      <dgm:spPr/>
      <dgm:t>
        <a:bodyPr/>
        <a:lstStyle/>
        <a:p>
          <a:endParaRPr lang="en-US"/>
        </a:p>
      </dgm:t>
    </dgm:pt>
    <dgm:pt modelId="{5F4DD2DB-6497-4C40-A1AD-04005BDE0425}" type="pres">
      <dgm:prSet presAssocID="{3645D397-BDE1-49DE-A981-024D0595CD16}" presName="root" presStyleCnt="0">
        <dgm:presLayoutVars>
          <dgm:dir/>
          <dgm:resizeHandles val="exact"/>
        </dgm:presLayoutVars>
      </dgm:prSet>
      <dgm:spPr/>
    </dgm:pt>
    <dgm:pt modelId="{651762B2-4182-497F-A22F-5AF2A5515E5E}" type="pres">
      <dgm:prSet presAssocID="{6D201477-293D-4A7D-9D68-9EAA8CA566AB}" presName="compNode" presStyleCnt="0"/>
      <dgm:spPr/>
    </dgm:pt>
    <dgm:pt modelId="{FD5B2422-096A-433E-8920-B8D85407F263}" type="pres">
      <dgm:prSet presAssocID="{6D201477-293D-4A7D-9D68-9EAA8CA566AB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icroscope"/>
        </a:ext>
      </dgm:extLst>
    </dgm:pt>
    <dgm:pt modelId="{DF88769A-4089-4698-A630-D2115993F442}" type="pres">
      <dgm:prSet presAssocID="{6D201477-293D-4A7D-9D68-9EAA8CA566AB}" presName="iconSpace" presStyleCnt="0"/>
      <dgm:spPr/>
    </dgm:pt>
    <dgm:pt modelId="{B347BC6C-987A-4897-BC04-831046A6B65B}" type="pres">
      <dgm:prSet presAssocID="{6D201477-293D-4A7D-9D68-9EAA8CA566AB}" presName="parTx" presStyleLbl="revTx" presStyleIdx="0" presStyleCnt="6">
        <dgm:presLayoutVars>
          <dgm:chMax val="0"/>
          <dgm:chPref val="0"/>
        </dgm:presLayoutVars>
      </dgm:prSet>
      <dgm:spPr/>
    </dgm:pt>
    <dgm:pt modelId="{0D83CC1D-A1C5-4E24-A323-67592AC612A1}" type="pres">
      <dgm:prSet presAssocID="{6D201477-293D-4A7D-9D68-9EAA8CA566AB}" presName="txSpace" presStyleCnt="0"/>
      <dgm:spPr/>
    </dgm:pt>
    <dgm:pt modelId="{C11D15B7-E77B-4C22-8A46-D2D33FA8ABC7}" type="pres">
      <dgm:prSet presAssocID="{6D201477-293D-4A7D-9D68-9EAA8CA566AB}" presName="desTx" presStyleLbl="revTx" presStyleIdx="1" presStyleCnt="6">
        <dgm:presLayoutVars/>
      </dgm:prSet>
      <dgm:spPr/>
    </dgm:pt>
    <dgm:pt modelId="{05C6C761-BA7F-49FE-BF64-68E167A6EDC4}" type="pres">
      <dgm:prSet presAssocID="{CD80FEC3-BCA2-41CB-98C2-524FF185883C}" presName="sibTrans" presStyleCnt="0"/>
      <dgm:spPr/>
    </dgm:pt>
    <dgm:pt modelId="{3B826CD6-E889-4CEC-9E8B-BF05FDE4C221}" type="pres">
      <dgm:prSet presAssocID="{68C2B7E0-1972-4BFA-A108-C2637CCAA917}" presName="compNode" presStyleCnt="0"/>
      <dgm:spPr/>
    </dgm:pt>
    <dgm:pt modelId="{C7230147-2C2B-489F-BE44-99B753438FC6}" type="pres">
      <dgm:prSet presAssocID="{68C2B7E0-1972-4BFA-A108-C2637CCAA91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FF9BD85E-79B2-4D08-9FD0-A71FE9150360}" type="pres">
      <dgm:prSet presAssocID="{68C2B7E0-1972-4BFA-A108-C2637CCAA917}" presName="iconSpace" presStyleCnt="0"/>
      <dgm:spPr/>
    </dgm:pt>
    <dgm:pt modelId="{FBC129F6-6D81-462C-8573-26CEAB22E454}" type="pres">
      <dgm:prSet presAssocID="{68C2B7E0-1972-4BFA-A108-C2637CCAA917}" presName="parTx" presStyleLbl="revTx" presStyleIdx="2" presStyleCnt="6">
        <dgm:presLayoutVars>
          <dgm:chMax val="0"/>
          <dgm:chPref val="0"/>
        </dgm:presLayoutVars>
      </dgm:prSet>
      <dgm:spPr/>
    </dgm:pt>
    <dgm:pt modelId="{20C36BA2-6DE1-455A-9EAD-9C95CCDD94E3}" type="pres">
      <dgm:prSet presAssocID="{68C2B7E0-1972-4BFA-A108-C2637CCAA917}" presName="txSpace" presStyleCnt="0"/>
      <dgm:spPr/>
    </dgm:pt>
    <dgm:pt modelId="{60C7A764-FA65-4AA3-BF71-13D84768E893}" type="pres">
      <dgm:prSet presAssocID="{68C2B7E0-1972-4BFA-A108-C2637CCAA917}" presName="desTx" presStyleLbl="revTx" presStyleIdx="3" presStyleCnt="6">
        <dgm:presLayoutVars/>
      </dgm:prSet>
      <dgm:spPr/>
    </dgm:pt>
    <dgm:pt modelId="{52A09AF0-2AE7-42F0-94A1-8B39D1936E4C}" type="pres">
      <dgm:prSet presAssocID="{781B30A5-6C51-4923-BD4F-3F239A88FD62}" presName="sibTrans" presStyleCnt="0"/>
      <dgm:spPr/>
    </dgm:pt>
    <dgm:pt modelId="{B878DBA1-C9C0-4458-9469-6A4083B10536}" type="pres">
      <dgm:prSet presAssocID="{A6D5AA9B-2D70-4B1B-B52E-F5B1F9008850}" presName="compNode" presStyleCnt="0"/>
      <dgm:spPr/>
    </dgm:pt>
    <dgm:pt modelId="{3F460BC9-6D2F-4AD3-9986-1D7B3F0C1775}" type="pres">
      <dgm:prSet presAssocID="{A6D5AA9B-2D70-4B1B-B52E-F5B1F900885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9C644E6B-268A-4434-8474-EA61675BF41C}" type="pres">
      <dgm:prSet presAssocID="{A6D5AA9B-2D70-4B1B-B52E-F5B1F9008850}" presName="iconSpace" presStyleCnt="0"/>
      <dgm:spPr/>
    </dgm:pt>
    <dgm:pt modelId="{64508BB8-B5CE-465A-A145-20E0281D6564}" type="pres">
      <dgm:prSet presAssocID="{A6D5AA9B-2D70-4B1B-B52E-F5B1F9008850}" presName="parTx" presStyleLbl="revTx" presStyleIdx="4" presStyleCnt="6">
        <dgm:presLayoutVars>
          <dgm:chMax val="0"/>
          <dgm:chPref val="0"/>
        </dgm:presLayoutVars>
      </dgm:prSet>
      <dgm:spPr/>
    </dgm:pt>
    <dgm:pt modelId="{5B988AE6-48A8-4756-8191-D5A03ABEBBBA}" type="pres">
      <dgm:prSet presAssocID="{A6D5AA9B-2D70-4B1B-B52E-F5B1F9008850}" presName="txSpace" presStyleCnt="0"/>
      <dgm:spPr/>
    </dgm:pt>
    <dgm:pt modelId="{AB9E1BB0-6CFB-492F-B5BA-F4AC3E4CE61E}" type="pres">
      <dgm:prSet presAssocID="{A6D5AA9B-2D70-4B1B-B52E-F5B1F9008850}" presName="desTx" presStyleLbl="revTx" presStyleIdx="5" presStyleCnt="6">
        <dgm:presLayoutVars/>
      </dgm:prSet>
      <dgm:spPr/>
    </dgm:pt>
  </dgm:ptLst>
  <dgm:cxnLst>
    <dgm:cxn modelId="{28207F03-C98B-8548-AAB5-2A4992DB19A5}" type="presOf" srcId="{D74DE25C-7814-4085-B957-BCF3384D1608}" destId="{60C7A764-FA65-4AA3-BF71-13D84768E893}" srcOrd="0" destOrd="0" presId="urn:microsoft.com/office/officeart/2018/2/layout/IconLabelDescriptionList"/>
    <dgm:cxn modelId="{1F981F08-D8C3-024A-A4DB-41F4FB7B2702}" type="presOf" srcId="{3645D397-BDE1-49DE-A981-024D0595CD16}" destId="{5F4DD2DB-6497-4C40-A1AD-04005BDE0425}" srcOrd="0" destOrd="0" presId="urn:microsoft.com/office/officeart/2018/2/layout/IconLabelDescriptionList"/>
    <dgm:cxn modelId="{21645513-D829-4B00-A9F1-2C88E9E3ECCC}" srcId="{A6D5AA9B-2D70-4B1B-B52E-F5B1F9008850}" destId="{54433657-EF82-44F1-96FB-C74F78E6B1B7}" srcOrd="0" destOrd="0" parTransId="{B70500EB-5DF3-4227-AAD8-C0ED2CEB8992}" sibTransId="{24CC7A55-7B20-4503-AE2F-066C0730D504}"/>
    <dgm:cxn modelId="{11C8AF15-1BA9-9848-88B3-C6BE8C01853B}" srcId="{68C2B7E0-1972-4BFA-A108-C2637CCAA917}" destId="{FBC75AC7-AB54-D14D-89EE-96C67139979B}" srcOrd="2" destOrd="0" parTransId="{B65A4A65-29FE-E440-BA64-B9756E026976}" sibTransId="{18AE7AF2-7CE9-3E4A-8400-FA1450009001}"/>
    <dgm:cxn modelId="{98452825-2583-214D-906B-FC1D1661A4A5}" type="presOf" srcId="{54433657-EF82-44F1-96FB-C74F78E6B1B7}" destId="{AB9E1BB0-6CFB-492F-B5BA-F4AC3E4CE61E}" srcOrd="0" destOrd="0" presId="urn:microsoft.com/office/officeart/2018/2/layout/IconLabelDescriptionList"/>
    <dgm:cxn modelId="{013CD225-C648-4479-AEE8-B86528BD5467}" srcId="{3645D397-BDE1-49DE-A981-024D0595CD16}" destId="{6D201477-293D-4A7D-9D68-9EAA8CA566AB}" srcOrd="0" destOrd="0" parTransId="{D2C7AE32-64AA-478C-9775-C3D073737E8F}" sibTransId="{CD80FEC3-BCA2-41CB-98C2-524FF185883C}"/>
    <dgm:cxn modelId="{DE2E6B26-AF00-4D89-AAFE-E1820043F7C2}" srcId="{A6D5AA9B-2D70-4B1B-B52E-F5B1F9008850}" destId="{4C5D14B9-A150-4D60-891F-CDDA0EF63214}" srcOrd="2" destOrd="0" parTransId="{F4B7927B-F912-4191-92BA-AF9AA536F3CB}" sibTransId="{8025CEE5-71B3-4A4B-B86E-F1F4D942607D}"/>
    <dgm:cxn modelId="{2C566C3B-699C-6E4F-96F1-E42B409CD70B}" type="presOf" srcId="{FBC75AC7-AB54-D14D-89EE-96C67139979B}" destId="{60C7A764-FA65-4AA3-BF71-13D84768E893}" srcOrd="0" destOrd="2" presId="urn:microsoft.com/office/officeart/2018/2/layout/IconLabelDescriptionList"/>
    <dgm:cxn modelId="{5AC89455-4C3B-6F48-AAC1-4C4A9C3E34B5}" type="presOf" srcId="{AEA27FF8-3018-4C3D-830E-D2B4BE4AFFE6}" destId="{C11D15B7-E77B-4C22-8A46-D2D33FA8ABC7}" srcOrd="0" destOrd="0" presId="urn:microsoft.com/office/officeart/2018/2/layout/IconLabelDescriptionList"/>
    <dgm:cxn modelId="{8D3E8D75-C7F2-1049-A571-76E067E80530}" type="presOf" srcId="{12DFD204-AF64-4BEB-8F5E-4C0C8C1BE957}" destId="{C11D15B7-E77B-4C22-8A46-D2D33FA8ABC7}" srcOrd="0" destOrd="1" presId="urn:microsoft.com/office/officeart/2018/2/layout/IconLabelDescriptionList"/>
    <dgm:cxn modelId="{23987C86-1A6B-6849-83F9-7E4A1DAC5B75}" type="presOf" srcId="{F7ED1A9B-71B1-4BF9-BAF7-BCF125E9182A}" destId="{AB9E1BB0-6CFB-492F-B5BA-F4AC3E4CE61E}" srcOrd="0" destOrd="3" presId="urn:microsoft.com/office/officeart/2018/2/layout/IconLabelDescriptionList"/>
    <dgm:cxn modelId="{C53C21A2-F5A2-0642-87F8-39BF8D24DA24}" type="presOf" srcId="{7EAE71D5-33EB-4B6B-A7DB-FE9CDF9D44D9}" destId="{60C7A764-FA65-4AA3-BF71-13D84768E893}" srcOrd="0" destOrd="1" presId="urn:microsoft.com/office/officeart/2018/2/layout/IconLabelDescriptionList"/>
    <dgm:cxn modelId="{11312FAB-D8E1-AB45-8474-51ED08EED316}" type="presOf" srcId="{A6D5AA9B-2D70-4B1B-B52E-F5B1F9008850}" destId="{64508BB8-B5CE-465A-A145-20E0281D6564}" srcOrd="0" destOrd="0" presId="urn:microsoft.com/office/officeart/2018/2/layout/IconLabelDescriptionList"/>
    <dgm:cxn modelId="{A02696AB-C73A-164D-BCE9-1E4E0C311515}" type="presOf" srcId="{6D201477-293D-4A7D-9D68-9EAA8CA566AB}" destId="{B347BC6C-987A-4897-BC04-831046A6B65B}" srcOrd="0" destOrd="0" presId="urn:microsoft.com/office/officeart/2018/2/layout/IconLabelDescriptionList"/>
    <dgm:cxn modelId="{3BE4A4AD-BE58-5F4B-9B4A-18CEEDCEC3EC}" type="presOf" srcId="{4C5D14B9-A150-4D60-891F-CDDA0EF63214}" destId="{AB9E1BB0-6CFB-492F-B5BA-F4AC3E4CE61E}" srcOrd="0" destOrd="2" presId="urn:microsoft.com/office/officeart/2018/2/layout/IconLabelDescriptionList"/>
    <dgm:cxn modelId="{022DC9AE-E97E-43F5-AB0F-FB91F7A23E03}" srcId="{3645D397-BDE1-49DE-A981-024D0595CD16}" destId="{A6D5AA9B-2D70-4B1B-B52E-F5B1F9008850}" srcOrd="2" destOrd="0" parTransId="{9B4D3584-417E-4EA3-8B52-7014665957D7}" sibTransId="{9DAE2445-68B7-4DA5-82EB-AE6B3AFC548B}"/>
    <dgm:cxn modelId="{FF19FABD-05C0-435F-B852-F7B710FA86E2}" srcId="{6D201477-293D-4A7D-9D68-9EAA8CA566AB}" destId="{AEA27FF8-3018-4C3D-830E-D2B4BE4AFFE6}" srcOrd="0" destOrd="0" parTransId="{BA12A4F2-C025-4B5A-8FC4-88ED5986E45C}" sibTransId="{70E76E97-22A2-4313-AA4C-9DC8F65EFBD6}"/>
    <dgm:cxn modelId="{C615BCBE-F22C-4545-8C1C-0E3ACCE0B819}" srcId="{A6D5AA9B-2D70-4B1B-B52E-F5B1F9008850}" destId="{F7ED1A9B-71B1-4BF9-BAF7-BCF125E9182A}" srcOrd="3" destOrd="0" parTransId="{AB4B32E9-F97C-4CF3-BCB4-8C97FC96BDDD}" sibTransId="{848D916E-EFA4-4214-9E0E-D37158E848C4}"/>
    <dgm:cxn modelId="{79F157BF-3249-4681-A224-95517D0B4D59}" srcId="{6D201477-293D-4A7D-9D68-9EAA8CA566AB}" destId="{3F425C8E-46D7-4F96-B53E-0ABDADCE9C39}" srcOrd="2" destOrd="0" parTransId="{61102A15-8D7E-4844-8F55-EA4B9D93ECBD}" sibTransId="{776BDC95-6CEC-4F0E-89A9-5E6F34B9F743}"/>
    <dgm:cxn modelId="{38E562D1-F83D-40E3-A869-21B57E602785}" srcId="{6D201477-293D-4A7D-9D68-9EAA8CA566AB}" destId="{12DFD204-AF64-4BEB-8F5E-4C0C8C1BE957}" srcOrd="1" destOrd="0" parTransId="{8CF899D7-86DF-4CF5-B626-9B50885FFB94}" sibTransId="{18C1E126-4716-4109-B5D7-CDDD8EDB94EB}"/>
    <dgm:cxn modelId="{444448D6-849E-2248-9541-6F3ADBFE7E54}" type="presOf" srcId="{A2487B81-2CA2-4AD4-8D1A-0F806B7D0DCA}" destId="{AB9E1BB0-6CFB-492F-B5BA-F4AC3E4CE61E}" srcOrd="0" destOrd="1" presId="urn:microsoft.com/office/officeart/2018/2/layout/IconLabelDescriptionList"/>
    <dgm:cxn modelId="{3AB552D8-825C-4871-84BD-829C1759B425}" srcId="{A6D5AA9B-2D70-4B1B-B52E-F5B1F9008850}" destId="{A2487B81-2CA2-4AD4-8D1A-0F806B7D0DCA}" srcOrd="1" destOrd="0" parTransId="{EFDE94CE-29F2-496E-8E25-6E8A8C3A8A39}" sibTransId="{4D0480E8-2D3D-4F55-A2E2-BC9571275499}"/>
    <dgm:cxn modelId="{B2F4ACE3-8108-4C42-8A6C-ED2F61B69046}" type="presOf" srcId="{68C2B7E0-1972-4BFA-A108-C2637CCAA917}" destId="{FBC129F6-6D81-462C-8573-26CEAB22E454}" srcOrd="0" destOrd="0" presId="urn:microsoft.com/office/officeart/2018/2/layout/IconLabelDescriptionList"/>
    <dgm:cxn modelId="{3EA522EA-8646-4698-BD07-38541202FDD5}" srcId="{68C2B7E0-1972-4BFA-A108-C2637CCAA917}" destId="{D74DE25C-7814-4085-B957-BCF3384D1608}" srcOrd="0" destOrd="0" parTransId="{C9C2B5B0-54DF-4BD9-B82D-9B11490882FC}" sibTransId="{D80AA72C-3FD5-4CA2-998B-66017119427D}"/>
    <dgm:cxn modelId="{704F91F0-8854-4ED5-BB02-44B5FC44BDAA}" srcId="{68C2B7E0-1972-4BFA-A108-C2637CCAA917}" destId="{7EAE71D5-33EB-4B6B-A7DB-FE9CDF9D44D9}" srcOrd="1" destOrd="0" parTransId="{2991F2DD-24E5-48DC-A882-6B1C99876001}" sibTransId="{3862C805-054B-49E1-AFFD-BD62993025F0}"/>
    <dgm:cxn modelId="{836A97F1-76AD-CA49-BB24-ABFDDF4383EA}" type="presOf" srcId="{3F425C8E-46D7-4F96-B53E-0ABDADCE9C39}" destId="{C11D15B7-E77B-4C22-8A46-D2D33FA8ABC7}" srcOrd="0" destOrd="2" presId="urn:microsoft.com/office/officeart/2018/2/layout/IconLabelDescriptionList"/>
    <dgm:cxn modelId="{6A030AF2-CCE5-443D-BC32-2FF934FDEEAD}" srcId="{3645D397-BDE1-49DE-A981-024D0595CD16}" destId="{68C2B7E0-1972-4BFA-A108-C2637CCAA917}" srcOrd="1" destOrd="0" parTransId="{552478F1-6151-45A8-BFDB-B5FCDF45EC3E}" sibTransId="{781B30A5-6C51-4923-BD4F-3F239A88FD62}"/>
    <dgm:cxn modelId="{4D4359CB-5ACD-3840-ABCD-19C3D1B07FA9}" type="presParOf" srcId="{5F4DD2DB-6497-4C40-A1AD-04005BDE0425}" destId="{651762B2-4182-497F-A22F-5AF2A5515E5E}" srcOrd="0" destOrd="0" presId="urn:microsoft.com/office/officeart/2018/2/layout/IconLabelDescriptionList"/>
    <dgm:cxn modelId="{6ABCFAB8-2C36-3C4D-8D94-0C57F188DD2F}" type="presParOf" srcId="{651762B2-4182-497F-A22F-5AF2A5515E5E}" destId="{FD5B2422-096A-433E-8920-B8D85407F263}" srcOrd="0" destOrd="0" presId="urn:microsoft.com/office/officeart/2018/2/layout/IconLabelDescriptionList"/>
    <dgm:cxn modelId="{DF04BB68-0004-B44F-8CB9-FC261D7FC75C}" type="presParOf" srcId="{651762B2-4182-497F-A22F-5AF2A5515E5E}" destId="{DF88769A-4089-4698-A630-D2115993F442}" srcOrd="1" destOrd="0" presId="urn:microsoft.com/office/officeart/2018/2/layout/IconLabelDescriptionList"/>
    <dgm:cxn modelId="{4D2BA3CD-79D4-0E48-B7B2-61EE07CE9001}" type="presParOf" srcId="{651762B2-4182-497F-A22F-5AF2A5515E5E}" destId="{B347BC6C-987A-4897-BC04-831046A6B65B}" srcOrd="2" destOrd="0" presId="urn:microsoft.com/office/officeart/2018/2/layout/IconLabelDescriptionList"/>
    <dgm:cxn modelId="{53AA4ACD-0C59-D446-B591-B54736ED9C52}" type="presParOf" srcId="{651762B2-4182-497F-A22F-5AF2A5515E5E}" destId="{0D83CC1D-A1C5-4E24-A323-67592AC612A1}" srcOrd="3" destOrd="0" presId="urn:microsoft.com/office/officeart/2018/2/layout/IconLabelDescriptionList"/>
    <dgm:cxn modelId="{0CE21232-A92C-8C48-9DCB-2174DD36725D}" type="presParOf" srcId="{651762B2-4182-497F-A22F-5AF2A5515E5E}" destId="{C11D15B7-E77B-4C22-8A46-D2D33FA8ABC7}" srcOrd="4" destOrd="0" presId="urn:microsoft.com/office/officeart/2018/2/layout/IconLabelDescriptionList"/>
    <dgm:cxn modelId="{C3FD738A-3EF7-7644-81E1-88C33B1D8959}" type="presParOf" srcId="{5F4DD2DB-6497-4C40-A1AD-04005BDE0425}" destId="{05C6C761-BA7F-49FE-BF64-68E167A6EDC4}" srcOrd="1" destOrd="0" presId="urn:microsoft.com/office/officeart/2018/2/layout/IconLabelDescriptionList"/>
    <dgm:cxn modelId="{4CE5A55B-1E88-3846-9B65-7C0BF9E35F27}" type="presParOf" srcId="{5F4DD2DB-6497-4C40-A1AD-04005BDE0425}" destId="{3B826CD6-E889-4CEC-9E8B-BF05FDE4C221}" srcOrd="2" destOrd="0" presId="urn:microsoft.com/office/officeart/2018/2/layout/IconLabelDescriptionList"/>
    <dgm:cxn modelId="{7D45AA59-E9AA-CF49-B70C-E85A36F9D5C8}" type="presParOf" srcId="{3B826CD6-E889-4CEC-9E8B-BF05FDE4C221}" destId="{C7230147-2C2B-489F-BE44-99B753438FC6}" srcOrd="0" destOrd="0" presId="urn:microsoft.com/office/officeart/2018/2/layout/IconLabelDescriptionList"/>
    <dgm:cxn modelId="{C4363404-5653-4244-8520-8A3D1060ECD1}" type="presParOf" srcId="{3B826CD6-E889-4CEC-9E8B-BF05FDE4C221}" destId="{FF9BD85E-79B2-4D08-9FD0-A71FE9150360}" srcOrd="1" destOrd="0" presId="urn:microsoft.com/office/officeart/2018/2/layout/IconLabelDescriptionList"/>
    <dgm:cxn modelId="{72682EEC-BF9C-0A4C-8AB6-B2592D4E0427}" type="presParOf" srcId="{3B826CD6-E889-4CEC-9E8B-BF05FDE4C221}" destId="{FBC129F6-6D81-462C-8573-26CEAB22E454}" srcOrd="2" destOrd="0" presId="urn:microsoft.com/office/officeart/2018/2/layout/IconLabelDescriptionList"/>
    <dgm:cxn modelId="{896184A3-CFED-6442-9333-662A3CB03C97}" type="presParOf" srcId="{3B826CD6-E889-4CEC-9E8B-BF05FDE4C221}" destId="{20C36BA2-6DE1-455A-9EAD-9C95CCDD94E3}" srcOrd="3" destOrd="0" presId="urn:microsoft.com/office/officeart/2018/2/layout/IconLabelDescriptionList"/>
    <dgm:cxn modelId="{ACE0BD49-DCCD-A94D-A63C-F52B8DEBCACF}" type="presParOf" srcId="{3B826CD6-E889-4CEC-9E8B-BF05FDE4C221}" destId="{60C7A764-FA65-4AA3-BF71-13D84768E893}" srcOrd="4" destOrd="0" presId="urn:microsoft.com/office/officeart/2018/2/layout/IconLabelDescriptionList"/>
    <dgm:cxn modelId="{404C69D5-11E4-4C46-885A-1A018CB6696F}" type="presParOf" srcId="{5F4DD2DB-6497-4C40-A1AD-04005BDE0425}" destId="{52A09AF0-2AE7-42F0-94A1-8B39D1936E4C}" srcOrd="3" destOrd="0" presId="urn:microsoft.com/office/officeart/2018/2/layout/IconLabelDescriptionList"/>
    <dgm:cxn modelId="{BCDB149A-4085-4344-8299-B3339BCAF652}" type="presParOf" srcId="{5F4DD2DB-6497-4C40-A1AD-04005BDE0425}" destId="{B878DBA1-C9C0-4458-9469-6A4083B10536}" srcOrd="4" destOrd="0" presId="urn:microsoft.com/office/officeart/2018/2/layout/IconLabelDescriptionList"/>
    <dgm:cxn modelId="{5CFD8BC3-2132-D347-A48E-E734B4853E0E}" type="presParOf" srcId="{B878DBA1-C9C0-4458-9469-6A4083B10536}" destId="{3F460BC9-6D2F-4AD3-9986-1D7B3F0C1775}" srcOrd="0" destOrd="0" presId="urn:microsoft.com/office/officeart/2018/2/layout/IconLabelDescriptionList"/>
    <dgm:cxn modelId="{BE06C02E-8846-1146-AF55-6A35139A0254}" type="presParOf" srcId="{B878DBA1-C9C0-4458-9469-6A4083B10536}" destId="{9C644E6B-268A-4434-8474-EA61675BF41C}" srcOrd="1" destOrd="0" presId="urn:microsoft.com/office/officeart/2018/2/layout/IconLabelDescriptionList"/>
    <dgm:cxn modelId="{FB51AA4C-CA46-5047-B427-ABDA7B184D86}" type="presParOf" srcId="{B878DBA1-C9C0-4458-9469-6A4083B10536}" destId="{64508BB8-B5CE-465A-A145-20E0281D6564}" srcOrd="2" destOrd="0" presId="urn:microsoft.com/office/officeart/2018/2/layout/IconLabelDescriptionList"/>
    <dgm:cxn modelId="{30E08CB6-B0E0-BA46-82BE-8950AE4E0536}" type="presParOf" srcId="{B878DBA1-C9C0-4458-9469-6A4083B10536}" destId="{5B988AE6-48A8-4756-8191-D5A03ABEBBBA}" srcOrd="3" destOrd="0" presId="urn:microsoft.com/office/officeart/2018/2/layout/IconLabelDescriptionList"/>
    <dgm:cxn modelId="{1EE94588-F482-6F41-A3AD-0F3E0EDE6D7F}" type="presParOf" srcId="{B878DBA1-C9C0-4458-9469-6A4083B10536}" destId="{AB9E1BB0-6CFB-492F-B5BA-F4AC3E4CE61E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6AE593C-7520-4B41-992A-7C9D1DD729D4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B162E2A-D4D5-4C66-8D70-DC59731852BE}">
      <dgm:prSet/>
      <dgm:spPr/>
      <dgm:t>
        <a:bodyPr/>
        <a:lstStyle/>
        <a:p>
          <a:r>
            <a:rPr lang="it-IT" dirty="0"/>
            <a:t>1 anno e mezzo dal dottorato</a:t>
          </a:r>
          <a:endParaRPr lang="en-US" dirty="0"/>
        </a:p>
      </dgm:t>
    </dgm:pt>
    <dgm:pt modelId="{6FC2910C-0E58-4563-8091-9366D1B369CF}" type="parTrans" cxnId="{CE5B25A2-716B-482A-8B9E-769B39582B58}">
      <dgm:prSet/>
      <dgm:spPr/>
      <dgm:t>
        <a:bodyPr/>
        <a:lstStyle/>
        <a:p>
          <a:endParaRPr lang="en-US"/>
        </a:p>
      </dgm:t>
    </dgm:pt>
    <dgm:pt modelId="{43ED663D-0E9B-4996-BB56-69FEFBFC5C5C}" type="sibTrans" cxnId="{CE5B25A2-716B-482A-8B9E-769B39582B58}">
      <dgm:prSet/>
      <dgm:spPr/>
      <dgm:t>
        <a:bodyPr/>
        <a:lstStyle/>
        <a:p>
          <a:endParaRPr lang="en-US"/>
        </a:p>
      </dgm:t>
    </dgm:pt>
    <dgm:pt modelId="{FD28357E-FE79-4EBB-9A10-5C1A7B131341}">
      <dgm:prSet/>
      <dgm:spPr/>
      <dgm:t>
        <a:bodyPr/>
        <a:lstStyle/>
        <a:p>
          <a:r>
            <a:rPr lang="en-US"/>
            <a:t>Assegno di ricerca (1 anno) + Tutor didattico</a:t>
          </a:r>
        </a:p>
      </dgm:t>
    </dgm:pt>
    <dgm:pt modelId="{BEB46704-F7A1-4544-A6F4-2AE811CED93A}" type="parTrans" cxnId="{9B044662-9D18-48A8-BBC6-78DCE24E5358}">
      <dgm:prSet/>
      <dgm:spPr/>
      <dgm:t>
        <a:bodyPr/>
        <a:lstStyle/>
        <a:p>
          <a:endParaRPr lang="en-US"/>
        </a:p>
      </dgm:t>
    </dgm:pt>
    <dgm:pt modelId="{F3E35284-83BA-4DCF-A348-86F53DE2BEE9}" type="sibTrans" cxnId="{9B044662-9D18-48A8-BBC6-78DCE24E5358}">
      <dgm:prSet/>
      <dgm:spPr/>
      <dgm:t>
        <a:bodyPr/>
        <a:lstStyle/>
        <a:p>
          <a:endParaRPr lang="en-US"/>
        </a:p>
      </dgm:t>
    </dgm:pt>
    <dgm:pt modelId="{41F48FA2-FDF9-4988-A94A-B2DB21B89753}">
      <dgm:prSet/>
      <dgm:spPr/>
      <dgm:t>
        <a:bodyPr/>
        <a:lstStyle/>
        <a:p>
          <a:r>
            <a:rPr lang="en-US" dirty="0" err="1"/>
            <a:t>Esperienza</a:t>
          </a:r>
          <a:r>
            <a:rPr lang="en-US" dirty="0"/>
            <a:t> </a:t>
          </a:r>
          <a:r>
            <a:rPr lang="en-US" dirty="0" err="1"/>
            <a:t>internazionale</a:t>
          </a:r>
          <a:r>
            <a:rPr lang="en-US" dirty="0"/>
            <a:t> (Horizon 2020 + </a:t>
          </a:r>
          <a:r>
            <a:rPr lang="en-US" dirty="0" err="1"/>
            <a:t>CoE</a:t>
          </a:r>
          <a:r>
            <a:rPr lang="en-US" dirty="0"/>
            <a:t>)</a:t>
          </a:r>
        </a:p>
      </dgm:t>
    </dgm:pt>
    <dgm:pt modelId="{BDBDD9C2-C445-467F-AEC2-5F73FF10E52D}" type="parTrans" cxnId="{77EAD2B9-77B4-4106-8498-CAE6E2FCC551}">
      <dgm:prSet/>
      <dgm:spPr/>
      <dgm:t>
        <a:bodyPr/>
        <a:lstStyle/>
        <a:p>
          <a:endParaRPr lang="en-US"/>
        </a:p>
      </dgm:t>
    </dgm:pt>
    <dgm:pt modelId="{41E9125C-B2EE-41D4-A762-A8D5DCBC2FAC}" type="sibTrans" cxnId="{77EAD2B9-77B4-4106-8498-CAE6E2FCC551}">
      <dgm:prSet/>
      <dgm:spPr/>
      <dgm:t>
        <a:bodyPr/>
        <a:lstStyle/>
        <a:p>
          <a:endParaRPr lang="en-US"/>
        </a:p>
      </dgm:t>
    </dgm:pt>
    <dgm:pt modelId="{D1F048EA-5EC9-41C0-AD46-2F93716F87A5}">
      <dgm:prSet/>
      <dgm:spPr/>
      <dgm:t>
        <a:bodyPr/>
        <a:lstStyle/>
        <a:p>
          <a:r>
            <a:rPr lang="en-US" dirty="0" err="1"/>
            <a:t>Pubblicazioni</a:t>
          </a:r>
          <a:r>
            <a:rPr lang="en-US" dirty="0"/>
            <a:t> (8 e quasi </a:t>
          </a:r>
          <a:r>
            <a:rPr lang="en-US" dirty="0" err="1"/>
            <a:t>tutte</a:t>
          </a:r>
          <a:r>
            <a:rPr lang="en-US" dirty="0"/>
            <a:t> in </a:t>
          </a:r>
          <a:r>
            <a:rPr lang="en-US" dirty="0" err="1"/>
            <a:t>italiano</a:t>
          </a:r>
          <a:r>
            <a:rPr lang="en-US" dirty="0"/>
            <a:t>)</a:t>
          </a:r>
        </a:p>
      </dgm:t>
    </dgm:pt>
    <dgm:pt modelId="{22D0DD1E-3A75-42B5-BAE3-B47A07DEFAC4}" type="parTrans" cxnId="{B19E62EA-5126-4046-B481-E26FA229EAC3}">
      <dgm:prSet/>
      <dgm:spPr/>
      <dgm:t>
        <a:bodyPr/>
        <a:lstStyle/>
        <a:p>
          <a:endParaRPr lang="en-US"/>
        </a:p>
      </dgm:t>
    </dgm:pt>
    <dgm:pt modelId="{520A7035-507B-4ED6-BBD6-476EB5CD7D83}" type="sibTrans" cxnId="{B19E62EA-5126-4046-B481-E26FA229EAC3}">
      <dgm:prSet/>
      <dgm:spPr/>
      <dgm:t>
        <a:bodyPr/>
        <a:lstStyle/>
        <a:p>
          <a:endParaRPr lang="en-US"/>
        </a:p>
      </dgm:t>
    </dgm:pt>
    <dgm:pt modelId="{E191CF61-DC43-45D7-8A92-B5AB369C9016}">
      <dgm:prSet/>
      <dgm:spPr/>
      <dgm:t>
        <a:bodyPr/>
        <a:lstStyle/>
        <a:p>
          <a:r>
            <a:rPr lang="it-IT" dirty="0" err="1"/>
            <a:t>Mobility</a:t>
          </a:r>
          <a:r>
            <a:rPr lang="it-IT" dirty="0"/>
            <a:t>: Australia durante il dottorato</a:t>
          </a:r>
          <a:endParaRPr lang="en-US" dirty="0"/>
        </a:p>
      </dgm:t>
    </dgm:pt>
    <dgm:pt modelId="{A9E260EB-FF81-49D6-99F4-F346AB0064ED}" type="parTrans" cxnId="{ED0F982C-69FF-433A-80E9-FDD5577BE094}">
      <dgm:prSet/>
      <dgm:spPr/>
      <dgm:t>
        <a:bodyPr/>
        <a:lstStyle/>
        <a:p>
          <a:endParaRPr lang="en-US"/>
        </a:p>
      </dgm:t>
    </dgm:pt>
    <dgm:pt modelId="{78698FC9-1BE0-4D70-A123-4AA8F500BD54}" type="sibTrans" cxnId="{ED0F982C-69FF-433A-80E9-FDD5577BE094}">
      <dgm:prSet/>
      <dgm:spPr/>
      <dgm:t>
        <a:bodyPr/>
        <a:lstStyle/>
        <a:p>
          <a:endParaRPr lang="en-US"/>
        </a:p>
      </dgm:t>
    </dgm:pt>
    <dgm:pt modelId="{EA99C339-3B3C-4831-9A5C-CF4CBE53CD3B}">
      <dgm:prSet/>
      <dgm:spPr/>
      <dgm:t>
        <a:bodyPr/>
        <a:lstStyle/>
        <a:p>
          <a:r>
            <a:rPr lang="it-IT" dirty="0"/>
            <a:t>Partecipazione a conferenze ISA, ESA, AIS</a:t>
          </a:r>
          <a:endParaRPr lang="en-US" dirty="0"/>
        </a:p>
      </dgm:t>
    </dgm:pt>
    <dgm:pt modelId="{B92E5E70-F92F-4464-ABE4-3CEE863BF7E4}" type="parTrans" cxnId="{DF64335A-132B-4C22-AB0A-19B1483FF523}">
      <dgm:prSet/>
      <dgm:spPr/>
      <dgm:t>
        <a:bodyPr/>
        <a:lstStyle/>
        <a:p>
          <a:endParaRPr lang="en-US"/>
        </a:p>
      </dgm:t>
    </dgm:pt>
    <dgm:pt modelId="{22E019EC-F4EA-4010-82CC-418B85AB8EDB}" type="sibTrans" cxnId="{DF64335A-132B-4C22-AB0A-19B1483FF523}">
      <dgm:prSet/>
      <dgm:spPr/>
      <dgm:t>
        <a:bodyPr/>
        <a:lstStyle/>
        <a:p>
          <a:endParaRPr lang="en-US"/>
        </a:p>
      </dgm:t>
    </dgm:pt>
    <dgm:pt modelId="{7D9DED08-3F04-4663-A837-1D3E3370F2CC}">
      <dgm:prSet/>
      <dgm:spPr/>
      <dgm:t>
        <a:bodyPr/>
        <a:lstStyle/>
        <a:p>
          <a:r>
            <a:rPr lang="en-US" dirty="0"/>
            <a:t>Non </a:t>
          </a:r>
          <a:r>
            <a:rPr lang="en-US" dirty="0" err="1"/>
            <a:t>livello</a:t>
          </a:r>
          <a:r>
            <a:rPr lang="en-US" dirty="0"/>
            <a:t> "Einstein”</a:t>
          </a:r>
        </a:p>
      </dgm:t>
    </dgm:pt>
    <dgm:pt modelId="{ECC3F8AF-A297-451F-821C-EC2ACFC1C3EE}" type="parTrans" cxnId="{35DD2D18-39AF-4F3F-9D0D-E3DCE4EE33BD}">
      <dgm:prSet/>
      <dgm:spPr/>
      <dgm:t>
        <a:bodyPr/>
        <a:lstStyle/>
        <a:p>
          <a:endParaRPr lang="en-US"/>
        </a:p>
      </dgm:t>
    </dgm:pt>
    <dgm:pt modelId="{5112FFB0-7C3D-483D-B73A-ACA56383CAE3}" type="sibTrans" cxnId="{35DD2D18-39AF-4F3F-9D0D-E3DCE4EE33BD}">
      <dgm:prSet/>
      <dgm:spPr/>
      <dgm:t>
        <a:bodyPr/>
        <a:lstStyle/>
        <a:p>
          <a:endParaRPr lang="en-US"/>
        </a:p>
      </dgm:t>
    </dgm:pt>
    <dgm:pt modelId="{01696AC6-D8B1-874D-956E-E2E87B0DC537}" type="pres">
      <dgm:prSet presAssocID="{06AE593C-7520-4B41-992A-7C9D1DD729D4}" presName="Name0" presStyleCnt="0">
        <dgm:presLayoutVars>
          <dgm:dir/>
          <dgm:resizeHandles val="exact"/>
        </dgm:presLayoutVars>
      </dgm:prSet>
      <dgm:spPr/>
    </dgm:pt>
    <dgm:pt modelId="{EF1E7D99-E8DB-A347-B615-F1629EB4135D}" type="pres">
      <dgm:prSet presAssocID="{3B162E2A-D4D5-4C66-8D70-DC59731852BE}" presName="node" presStyleLbl="node1" presStyleIdx="0" presStyleCnt="7">
        <dgm:presLayoutVars>
          <dgm:bulletEnabled val="1"/>
        </dgm:presLayoutVars>
      </dgm:prSet>
      <dgm:spPr/>
    </dgm:pt>
    <dgm:pt modelId="{3148A2DE-E8A3-4D47-9887-577C5F2D9D02}" type="pres">
      <dgm:prSet presAssocID="{43ED663D-0E9B-4996-BB56-69FEFBFC5C5C}" presName="sibTrans" presStyleLbl="sibTrans1D1" presStyleIdx="0" presStyleCnt="6"/>
      <dgm:spPr/>
    </dgm:pt>
    <dgm:pt modelId="{9B34B28A-223C-FE40-AE22-CFE6449548A5}" type="pres">
      <dgm:prSet presAssocID="{43ED663D-0E9B-4996-BB56-69FEFBFC5C5C}" presName="connectorText" presStyleLbl="sibTrans1D1" presStyleIdx="0" presStyleCnt="6"/>
      <dgm:spPr/>
    </dgm:pt>
    <dgm:pt modelId="{408D9C7D-B5EC-D44B-8B5D-0EE239B9B300}" type="pres">
      <dgm:prSet presAssocID="{FD28357E-FE79-4EBB-9A10-5C1A7B131341}" presName="node" presStyleLbl="node1" presStyleIdx="1" presStyleCnt="7">
        <dgm:presLayoutVars>
          <dgm:bulletEnabled val="1"/>
        </dgm:presLayoutVars>
      </dgm:prSet>
      <dgm:spPr/>
    </dgm:pt>
    <dgm:pt modelId="{4795745A-46E6-BA4F-90EA-1BAC0B1E8FF7}" type="pres">
      <dgm:prSet presAssocID="{F3E35284-83BA-4DCF-A348-86F53DE2BEE9}" presName="sibTrans" presStyleLbl="sibTrans1D1" presStyleIdx="1" presStyleCnt="6"/>
      <dgm:spPr/>
    </dgm:pt>
    <dgm:pt modelId="{3356D50F-F352-FF46-8D26-35B39E04A3A1}" type="pres">
      <dgm:prSet presAssocID="{F3E35284-83BA-4DCF-A348-86F53DE2BEE9}" presName="connectorText" presStyleLbl="sibTrans1D1" presStyleIdx="1" presStyleCnt="6"/>
      <dgm:spPr/>
    </dgm:pt>
    <dgm:pt modelId="{7DC0BD6C-FD8D-3D43-B4B7-340A8F79D57B}" type="pres">
      <dgm:prSet presAssocID="{41F48FA2-FDF9-4988-A94A-B2DB21B89753}" presName="node" presStyleLbl="node1" presStyleIdx="2" presStyleCnt="7">
        <dgm:presLayoutVars>
          <dgm:bulletEnabled val="1"/>
        </dgm:presLayoutVars>
      </dgm:prSet>
      <dgm:spPr/>
    </dgm:pt>
    <dgm:pt modelId="{D8889D0E-61CE-644C-8CE7-C234EBCE7A1A}" type="pres">
      <dgm:prSet presAssocID="{41E9125C-B2EE-41D4-A762-A8D5DCBC2FAC}" presName="sibTrans" presStyleLbl="sibTrans1D1" presStyleIdx="2" presStyleCnt="6"/>
      <dgm:spPr/>
    </dgm:pt>
    <dgm:pt modelId="{AF9C6BEE-820F-8F44-868B-EC8F4B277383}" type="pres">
      <dgm:prSet presAssocID="{41E9125C-B2EE-41D4-A762-A8D5DCBC2FAC}" presName="connectorText" presStyleLbl="sibTrans1D1" presStyleIdx="2" presStyleCnt="6"/>
      <dgm:spPr/>
    </dgm:pt>
    <dgm:pt modelId="{F987B2F0-4C67-9A4B-A599-41ADB5442DEB}" type="pres">
      <dgm:prSet presAssocID="{D1F048EA-5EC9-41C0-AD46-2F93716F87A5}" presName="node" presStyleLbl="node1" presStyleIdx="3" presStyleCnt="7">
        <dgm:presLayoutVars>
          <dgm:bulletEnabled val="1"/>
        </dgm:presLayoutVars>
      </dgm:prSet>
      <dgm:spPr/>
    </dgm:pt>
    <dgm:pt modelId="{60D93F58-5A61-FD43-A21F-7903263157BF}" type="pres">
      <dgm:prSet presAssocID="{520A7035-507B-4ED6-BBD6-476EB5CD7D83}" presName="sibTrans" presStyleLbl="sibTrans1D1" presStyleIdx="3" presStyleCnt="6"/>
      <dgm:spPr/>
    </dgm:pt>
    <dgm:pt modelId="{8DA16E66-7DC6-4642-AC82-3856869D3C6C}" type="pres">
      <dgm:prSet presAssocID="{520A7035-507B-4ED6-BBD6-476EB5CD7D83}" presName="connectorText" presStyleLbl="sibTrans1D1" presStyleIdx="3" presStyleCnt="6"/>
      <dgm:spPr/>
    </dgm:pt>
    <dgm:pt modelId="{EB1BBACB-016C-A14C-8C2C-FBFA32F4F044}" type="pres">
      <dgm:prSet presAssocID="{E191CF61-DC43-45D7-8A92-B5AB369C9016}" presName="node" presStyleLbl="node1" presStyleIdx="4" presStyleCnt="7">
        <dgm:presLayoutVars>
          <dgm:bulletEnabled val="1"/>
        </dgm:presLayoutVars>
      </dgm:prSet>
      <dgm:spPr/>
    </dgm:pt>
    <dgm:pt modelId="{DA21DF71-0620-CD4D-8DEB-26D3D1F6D366}" type="pres">
      <dgm:prSet presAssocID="{78698FC9-1BE0-4D70-A123-4AA8F500BD54}" presName="sibTrans" presStyleLbl="sibTrans1D1" presStyleIdx="4" presStyleCnt="6"/>
      <dgm:spPr/>
    </dgm:pt>
    <dgm:pt modelId="{C7D838E7-5F29-494E-BAC4-4F624EC8B8B1}" type="pres">
      <dgm:prSet presAssocID="{78698FC9-1BE0-4D70-A123-4AA8F500BD54}" presName="connectorText" presStyleLbl="sibTrans1D1" presStyleIdx="4" presStyleCnt="6"/>
      <dgm:spPr/>
    </dgm:pt>
    <dgm:pt modelId="{BC009874-E7AE-9A4C-9BC3-7973D0126251}" type="pres">
      <dgm:prSet presAssocID="{EA99C339-3B3C-4831-9A5C-CF4CBE53CD3B}" presName="node" presStyleLbl="node1" presStyleIdx="5" presStyleCnt="7">
        <dgm:presLayoutVars>
          <dgm:bulletEnabled val="1"/>
        </dgm:presLayoutVars>
      </dgm:prSet>
      <dgm:spPr/>
    </dgm:pt>
    <dgm:pt modelId="{CF7B28A1-84CD-C14F-BC2B-F5A17338BDC5}" type="pres">
      <dgm:prSet presAssocID="{22E019EC-F4EA-4010-82CC-418B85AB8EDB}" presName="sibTrans" presStyleLbl="sibTrans1D1" presStyleIdx="5" presStyleCnt="6"/>
      <dgm:spPr/>
    </dgm:pt>
    <dgm:pt modelId="{73416D3A-B934-A641-A8A8-05A07F4F7680}" type="pres">
      <dgm:prSet presAssocID="{22E019EC-F4EA-4010-82CC-418B85AB8EDB}" presName="connectorText" presStyleLbl="sibTrans1D1" presStyleIdx="5" presStyleCnt="6"/>
      <dgm:spPr/>
    </dgm:pt>
    <dgm:pt modelId="{E8E4F26C-3270-A34F-AB0B-AFCEE5A51B88}" type="pres">
      <dgm:prSet presAssocID="{7D9DED08-3F04-4663-A837-1D3E3370F2CC}" presName="node" presStyleLbl="node1" presStyleIdx="6" presStyleCnt="7" custLinFactNeighborX="-800">
        <dgm:presLayoutVars>
          <dgm:bulletEnabled val="1"/>
        </dgm:presLayoutVars>
      </dgm:prSet>
      <dgm:spPr/>
    </dgm:pt>
  </dgm:ptLst>
  <dgm:cxnLst>
    <dgm:cxn modelId="{51240B06-817D-514E-9C88-496833E36FC4}" type="presOf" srcId="{41E9125C-B2EE-41D4-A762-A8D5DCBC2FAC}" destId="{D8889D0E-61CE-644C-8CE7-C234EBCE7A1A}" srcOrd="0" destOrd="0" presId="urn:microsoft.com/office/officeart/2016/7/layout/RepeatingBendingProcessNew"/>
    <dgm:cxn modelId="{35DD2D18-39AF-4F3F-9D0D-E3DCE4EE33BD}" srcId="{06AE593C-7520-4B41-992A-7C9D1DD729D4}" destId="{7D9DED08-3F04-4663-A837-1D3E3370F2CC}" srcOrd="6" destOrd="0" parTransId="{ECC3F8AF-A297-451F-821C-EC2ACFC1C3EE}" sibTransId="{5112FFB0-7C3D-483D-B73A-ACA56383CAE3}"/>
    <dgm:cxn modelId="{F6F2772C-BFF9-564B-ABA7-E193B1128EF7}" type="presOf" srcId="{7D9DED08-3F04-4663-A837-1D3E3370F2CC}" destId="{E8E4F26C-3270-A34F-AB0B-AFCEE5A51B88}" srcOrd="0" destOrd="0" presId="urn:microsoft.com/office/officeart/2016/7/layout/RepeatingBendingProcessNew"/>
    <dgm:cxn modelId="{ED0F982C-69FF-433A-80E9-FDD5577BE094}" srcId="{06AE593C-7520-4B41-992A-7C9D1DD729D4}" destId="{E191CF61-DC43-45D7-8A92-B5AB369C9016}" srcOrd="4" destOrd="0" parTransId="{A9E260EB-FF81-49D6-99F4-F346AB0064ED}" sibTransId="{78698FC9-1BE0-4D70-A123-4AA8F500BD54}"/>
    <dgm:cxn modelId="{96DF9A2E-B9C8-2B48-8886-812CCE373B2A}" type="presOf" srcId="{43ED663D-0E9B-4996-BB56-69FEFBFC5C5C}" destId="{9B34B28A-223C-FE40-AE22-CFE6449548A5}" srcOrd="1" destOrd="0" presId="urn:microsoft.com/office/officeart/2016/7/layout/RepeatingBendingProcessNew"/>
    <dgm:cxn modelId="{9989D940-C1D4-D945-BAC1-3F7A122EBBE9}" type="presOf" srcId="{06AE593C-7520-4B41-992A-7C9D1DD729D4}" destId="{01696AC6-D8B1-874D-956E-E2E87B0DC537}" srcOrd="0" destOrd="0" presId="urn:microsoft.com/office/officeart/2016/7/layout/RepeatingBendingProcessNew"/>
    <dgm:cxn modelId="{F8DEE545-CC8A-8E45-B2BC-02434A7B8D32}" type="presOf" srcId="{520A7035-507B-4ED6-BBD6-476EB5CD7D83}" destId="{8DA16E66-7DC6-4642-AC82-3856869D3C6C}" srcOrd="1" destOrd="0" presId="urn:microsoft.com/office/officeart/2016/7/layout/RepeatingBendingProcessNew"/>
    <dgm:cxn modelId="{214E2E46-D2F1-6240-A7E3-0FC93111778A}" type="presOf" srcId="{E191CF61-DC43-45D7-8A92-B5AB369C9016}" destId="{EB1BBACB-016C-A14C-8C2C-FBFA32F4F044}" srcOrd="0" destOrd="0" presId="urn:microsoft.com/office/officeart/2016/7/layout/RepeatingBendingProcessNew"/>
    <dgm:cxn modelId="{DF64335A-132B-4C22-AB0A-19B1483FF523}" srcId="{06AE593C-7520-4B41-992A-7C9D1DD729D4}" destId="{EA99C339-3B3C-4831-9A5C-CF4CBE53CD3B}" srcOrd="5" destOrd="0" parTransId="{B92E5E70-F92F-4464-ABE4-3CEE863BF7E4}" sibTransId="{22E019EC-F4EA-4010-82CC-418B85AB8EDB}"/>
    <dgm:cxn modelId="{56B49A5E-B306-C94F-B800-8607CF3CD9BF}" type="presOf" srcId="{F3E35284-83BA-4DCF-A348-86F53DE2BEE9}" destId="{4795745A-46E6-BA4F-90EA-1BAC0B1E8FF7}" srcOrd="0" destOrd="0" presId="urn:microsoft.com/office/officeart/2016/7/layout/RepeatingBendingProcessNew"/>
    <dgm:cxn modelId="{9B044662-9D18-48A8-BBC6-78DCE24E5358}" srcId="{06AE593C-7520-4B41-992A-7C9D1DD729D4}" destId="{FD28357E-FE79-4EBB-9A10-5C1A7B131341}" srcOrd="1" destOrd="0" parTransId="{BEB46704-F7A1-4544-A6F4-2AE811CED93A}" sibTransId="{F3E35284-83BA-4DCF-A348-86F53DE2BEE9}"/>
    <dgm:cxn modelId="{27B50D73-678C-114A-A59A-C5B17DC13817}" type="presOf" srcId="{22E019EC-F4EA-4010-82CC-418B85AB8EDB}" destId="{73416D3A-B934-A641-A8A8-05A07F4F7680}" srcOrd="1" destOrd="0" presId="urn:microsoft.com/office/officeart/2016/7/layout/RepeatingBendingProcessNew"/>
    <dgm:cxn modelId="{C169C57C-E289-3249-BAC2-4D071083CEC4}" type="presOf" srcId="{43ED663D-0E9B-4996-BB56-69FEFBFC5C5C}" destId="{3148A2DE-E8A3-4D47-9887-577C5F2D9D02}" srcOrd="0" destOrd="0" presId="urn:microsoft.com/office/officeart/2016/7/layout/RepeatingBendingProcessNew"/>
    <dgm:cxn modelId="{F5F0BE82-4B91-5543-8D6B-575153CAF4B9}" type="presOf" srcId="{520A7035-507B-4ED6-BBD6-476EB5CD7D83}" destId="{60D93F58-5A61-FD43-A21F-7903263157BF}" srcOrd="0" destOrd="0" presId="urn:microsoft.com/office/officeart/2016/7/layout/RepeatingBendingProcessNew"/>
    <dgm:cxn modelId="{057FC483-E0B7-184F-AA02-176DA198038A}" type="presOf" srcId="{22E019EC-F4EA-4010-82CC-418B85AB8EDB}" destId="{CF7B28A1-84CD-C14F-BC2B-F5A17338BDC5}" srcOrd="0" destOrd="0" presId="urn:microsoft.com/office/officeart/2016/7/layout/RepeatingBendingProcessNew"/>
    <dgm:cxn modelId="{8CEE2A86-75A4-0B46-B230-FDE287C524FA}" type="presOf" srcId="{78698FC9-1BE0-4D70-A123-4AA8F500BD54}" destId="{C7D838E7-5F29-494E-BAC4-4F624EC8B8B1}" srcOrd="1" destOrd="0" presId="urn:microsoft.com/office/officeart/2016/7/layout/RepeatingBendingProcessNew"/>
    <dgm:cxn modelId="{FD9EDA8C-650D-9345-91B5-442AFA89CE21}" type="presOf" srcId="{EA99C339-3B3C-4831-9A5C-CF4CBE53CD3B}" destId="{BC009874-E7AE-9A4C-9BC3-7973D0126251}" srcOrd="0" destOrd="0" presId="urn:microsoft.com/office/officeart/2016/7/layout/RepeatingBendingProcessNew"/>
    <dgm:cxn modelId="{F3ADCC98-D3C4-1F4B-921F-5BBDA29195FA}" type="presOf" srcId="{41E9125C-B2EE-41D4-A762-A8D5DCBC2FAC}" destId="{AF9C6BEE-820F-8F44-868B-EC8F4B277383}" srcOrd="1" destOrd="0" presId="urn:microsoft.com/office/officeart/2016/7/layout/RepeatingBendingProcessNew"/>
    <dgm:cxn modelId="{CE5B25A2-716B-482A-8B9E-769B39582B58}" srcId="{06AE593C-7520-4B41-992A-7C9D1DD729D4}" destId="{3B162E2A-D4D5-4C66-8D70-DC59731852BE}" srcOrd="0" destOrd="0" parTransId="{6FC2910C-0E58-4563-8091-9366D1B369CF}" sibTransId="{43ED663D-0E9B-4996-BB56-69FEFBFC5C5C}"/>
    <dgm:cxn modelId="{7E8AA9B6-AFDC-A645-BDF5-B40774296DD8}" type="presOf" srcId="{FD28357E-FE79-4EBB-9A10-5C1A7B131341}" destId="{408D9C7D-B5EC-D44B-8B5D-0EE239B9B300}" srcOrd="0" destOrd="0" presId="urn:microsoft.com/office/officeart/2016/7/layout/RepeatingBendingProcessNew"/>
    <dgm:cxn modelId="{77EAD2B9-77B4-4106-8498-CAE6E2FCC551}" srcId="{06AE593C-7520-4B41-992A-7C9D1DD729D4}" destId="{41F48FA2-FDF9-4988-A94A-B2DB21B89753}" srcOrd="2" destOrd="0" parTransId="{BDBDD9C2-C445-467F-AEC2-5F73FF10E52D}" sibTransId="{41E9125C-B2EE-41D4-A762-A8D5DCBC2FAC}"/>
    <dgm:cxn modelId="{3242DDBF-090C-8D49-AA03-93759A466887}" type="presOf" srcId="{F3E35284-83BA-4DCF-A348-86F53DE2BEE9}" destId="{3356D50F-F352-FF46-8D26-35B39E04A3A1}" srcOrd="1" destOrd="0" presId="urn:microsoft.com/office/officeart/2016/7/layout/RepeatingBendingProcessNew"/>
    <dgm:cxn modelId="{AF3D46C8-BBC9-F247-A24D-F85B45E9B63C}" type="presOf" srcId="{41F48FA2-FDF9-4988-A94A-B2DB21B89753}" destId="{7DC0BD6C-FD8D-3D43-B4B7-340A8F79D57B}" srcOrd="0" destOrd="0" presId="urn:microsoft.com/office/officeart/2016/7/layout/RepeatingBendingProcessNew"/>
    <dgm:cxn modelId="{FFEE05D1-42B6-C948-A881-BA42F29CF569}" type="presOf" srcId="{78698FC9-1BE0-4D70-A123-4AA8F500BD54}" destId="{DA21DF71-0620-CD4D-8DEB-26D3D1F6D366}" srcOrd="0" destOrd="0" presId="urn:microsoft.com/office/officeart/2016/7/layout/RepeatingBendingProcessNew"/>
    <dgm:cxn modelId="{8F324BD4-11A1-074B-A968-16970ABDA163}" type="presOf" srcId="{3B162E2A-D4D5-4C66-8D70-DC59731852BE}" destId="{EF1E7D99-E8DB-A347-B615-F1629EB4135D}" srcOrd="0" destOrd="0" presId="urn:microsoft.com/office/officeart/2016/7/layout/RepeatingBendingProcessNew"/>
    <dgm:cxn modelId="{B19E62EA-5126-4046-B481-E26FA229EAC3}" srcId="{06AE593C-7520-4B41-992A-7C9D1DD729D4}" destId="{D1F048EA-5EC9-41C0-AD46-2F93716F87A5}" srcOrd="3" destOrd="0" parTransId="{22D0DD1E-3A75-42B5-BAE3-B47A07DEFAC4}" sibTransId="{520A7035-507B-4ED6-BBD6-476EB5CD7D83}"/>
    <dgm:cxn modelId="{8006F1FC-72CD-7A4B-83C3-61C7DF53E88D}" type="presOf" srcId="{D1F048EA-5EC9-41C0-AD46-2F93716F87A5}" destId="{F987B2F0-4C67-9A4B-A599-41ADB5442DEB}" srcOrd="0" destOrd="0" presId="urn:microsoft.com/office/officeart/2016/7/layout/RepeatingBendingProcessNew"/>
    <dgm:cxn modelId="{46F48029-D616-134F-9924-DF3456BF0FFF}" type="presParOf" srcId="{01696AC6-D8B1-874D-956E-E2E87B0DC537}" destId="{EF1E7D99-E8DB-A347-B615-F1629EB4135D}" srcOrd="0" destOrd="0" presId="urn:microsoft.com/office/officeart/2016/7/layout/RepeatingBendingProcessNew"/>
    <dgm:cxn modelId="{274099D9-B614-5C41-B09E-15BDCD0DBF72}" type="presParOf" srcId="{01696AC6-D8B1-874D-956E-E2E87B0DC537}" destId="{3148A2DE-E8A3-4D47-9887-577C5F2D9D02}" srcOrd="1" destOrd="0" presId="urn:microsoft.com/office/officeart/2016/7/layout/RepeatingBendingProcessNew"/>
    <dgm:cxn modelId="{F8324D04-9701-494B-9372-53BD35B04660}" type="presParOf" srcId="{3148A2DE-E8A3-4D47-9887-577C5F2D9D02}" destId="{9B34B28A-223C-FE40-AE22-CFE6449548A5}" srcOrd="0" destOrd="0" presId="urn:microsoft.com/office/officeart/2016/7/layout/RepeatingBendingProcessNew"/>
    <dgm:cxn modelId="{4A245CCD-A766-E341-B82D-A88209D73251}" type="presParOf" srcId="{01696AC6-D8B1-874D-956E-E2E87B0DC537}" destId="{408D9C7D-B5EC-D44B-8B5D-0EE239B9B300}" srcOrd="2" destOrd="0" presId="urn:microsoft.com/office/officeart/2016/7/layout/RepeatingBendingProcessNew"/>
    <dgm:cxn modelId="{91E8A349-D268-8649-8434-137FA13BD9C6}" type="presParOf" srcId="{01696AC6-D8B1-874D-956E-E2E87B0DC537}" destId="{4795745A-46E6-BA4F-90EA-1BAC0B1E8FF7}" srcOrd="3" destOrd="0" presId="urn:microsoft.com/office/officeart/2016/7/layout/RepeatingBendingProcessNew"/>
    <dgm:cxn modelId="{EFCBDEF5-09A3-114F-8672-1252CA4257B0}" type="presParOf" srcId="{4795745A-46E6-BA4F-90EA-1BAC0B1E8FF7}" destId="{3356D50F-F352-FF46-8D26-35B39E04A3A1}" srcOrd="0" destOrd="0" presId="urn:microsoft.com/office/officeart/2016/7/layout/RepeatingBendingProcessNew"/>
    <dgm:cxn modelId="{CE892E2C-6AAC-2448-AC4A-0C0609BAE730}" type="presParOf" srcId="{01696AC6-D8B1-874D-956E-E2E87B0DC537}" destId="{7DC0BD6C-FD8D-3D43-B4B7-340A8F79D57B}" srcOrd="4" destOrd="0" presId="urn:microsoft.com/office/officeart/2016/7/layout/RepeatingBendingProcessNew"/>
    <dgm:cxn modelId="{40019E36-5702-B042-9812-E81FC8A1A965}" type="presParOf" srcId="{01696AC6-D8B1-874D-956E-E2E87B0DC537}" destId="{D8889D0E-61CE-644C-8CE7-C234EBCE7A1A}" srcOrd="5" destOrd="0" presId="urn:microsoft.com/office/officeart/2016/7/layout/RepeatingBendingProcessNew"/>
    <dgm:cxn modelId="{9D9899E4-BEE7-DE40-AB4F-677C95E0F960}" type="presParOf" srcId="{D8889D0E-61CE-644C-8CE7-C234EBCE7A1A}" destId="{AF9C6BEE-820F-8F44-868B-EC8F4B277383}" srcOrd="0" destOrd="0" presId="urn:microsoft.com/office/officeart/2016/7/layout/RepeatingBendingProcessNew"/>
    <dgm:cxn modelId="{042B651D-F83F-0F4D-8320-E7C543AE05A0}" type="presParOf" srcId="{01696AC6-D8B1-874D-956E-E2E87B0DC537}" destId="{F987B2F0-4C67-9A4B-A599-41ADB5442DEB}" srcOrd="6" destOrd="0" presId="urn:microsoft.com/office/officeart/2016/7/layout/RepeatingBendingProcessNew"/>
    <dgm:cxn modelId="{D45A4ADF-C2FE-294E-AECF-9AD51CD0061E}" type="presParOf" srcId="{01696AC6-D8B1-874D-956E-E2E87B0DC537}" destId="{60D93F58-5A61-FD43-A21F-7903263157BF}" srcOrd="7" destOrd="0" presId="urn:microsoft.com/office/officeart/2016/7/layout/RepeatingBendingProcessNew"/>
    <dgm:cxn modelId="{416A02BC-1A88-0648-B8B0-79E5041E616F}" type="presParOf" srcId="{60D93F58-5A61-FD43-A21F-7903263157BF}" destId="{8DA16E66-7DC6-4642-AC82-3856869D3C6C}" srcOrd="0" destOrd="0" presId="urn:microsoft.com/office/officeart/2016/7/layout/RepeatingBendingProcessNew"/>
    <dgm:cxn modelId="{EE4E646C-C28E-8E42-BD05-BE44249F6568}" type="presParOf" srcId="{01696AC6-D8B1-874D-956E-E2E87B0DC537}" destId="{EB1BBACB-016C-A14C-8C2C-FBFA32F4F044}" srcOrd="8" destOrd="0" presId="urn:microsoft.com/office/officeart/2016/7/layout/RepeatingBendingProcessNew"/>
    <dgm:cxn modelId="{518B3BC6-6E6B-964D-BDB7-793B9BF191AA}" type="presParOf" srcId="{01696AC6-D8B1-874D-956E-E2E87B0DC537}" destId="{DA21DF71-0620-CD4D-8DEB-26D3D1F6D366}" srcOrd="9" destOrd="0" presId="urn:microsoft.com/office/officeart/2016/7/layout/RepeatingBendingProcessNew"/>
    <dgm:cxn modelId="{59489792-589E-7542-9190-4C377A826348}" type="presParOf" srcId="{DA21DF71-0620-CD4D-8DEB-26D3D1F6D366}" destId="{C7D838E7-5F29-494E-BAC4-4F624EC8B8B1}" srcOrd="0" destOrd="0" presId="urn:microsoft.com/office/officeart/2016/7/layout/RepeatingBendingProcessNew"/>
    <dgm:cxn modelId="{6855599A-4CD3-E74D-9A72-51C8CFF4BB7B}" type="presParOf" srcId="{01696AC6-D8B1-874D-956E-E2E87B0DC537}" destId="{BC009874-E7AE-9A4C-9BC3-7973D0126251}" srcOrd="10" destOrd="0" presId="urn:microsoft.com/office/officeart/2016/7/layout/RepeatingBendingProcessNew"/>
    <dgm:cxn modelId="{3A5D5774-654B-3543-B8F6-6D4FDFE03EF8}" type="presParOf" srcId="{01696AC6-D8B1-874D-956E-E2E87B0DC537}" destId="{CF7B28A1-84CD-C14F-BC2B-F5A17338BDC5}" srcOrd="11" destOrd="0" presId="urn:microsoft.com/office/officeart/2016/7/layout/RepeatingBendingProcessNew"/>
    <dgm:cxn modelId="{B670F22B-162F-7C41-8525-272C998B70A2}" type="presParOf" srcId="{CF7B28A1-84CD-C14F-BC2B-F5A17338BDC5}" destId="{73416D3A-B934-A641-A8A8-05A07F4F7680}" srcOrd="0" destOrd="0" presId="urn:microsoft.com/office/officeart/2016/7/layout/RepeatingBendingProcessNew"/>
    <dgm:cxn modelId="{6A0FB411-88B0-9440-A733-8CD084C55D9D}" type="presParOf" srcId="{01696AC6-D8B1-874D-956E-E2E87B0DC537}" destId="{E8E4F26C-3270-A34F-AB0B-AFCEE5A51B88}" srcOrd="12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4E42A21-F3B4-4D73-BF28-7EF77ECDFDA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84DE524-452A-49AA-BC13-F8A64A9BF7A5}">
      <dgm:prSet/>
      <dgm:spPr/>
      <dgm:t>
        <a:bodyPr/>
        <a:lstStyle/>
        <a:p>
          <a:r>
            <a:rPr lang="en-US" dirty="0" err="1"/>
            <a:t>Pubblicazione</a:t>
          </a:r>
          <a:r>
            <a:rPr lang="en-US" dirty="0"/>
            <a:t> </a:t>
          </a:r>
          <a:r>
            <a:rPr lang="en-US" dirty="0" err="1"/>
            <a:t>della</a:t>
          </a:r>
          <a:r>
            <a:rPr lang="en-US" dirty="0"/>
            <a:t> call: </a:t>
          </a:r>
          <a:r>
            <a:rPr lang="en-US" dirty="0" err="1"/>
            <a:t>Aprile</a:t>
          </a:r>
          <a:r>
            <a:rPr lang="en-US" dirty="0"/>
            <a:t> </a:t>
          </a:r>
        </a:p>
      </dgm:t>
    </dgm:pt>
    <dgm:pt modelId="{3D6154A9-CB51-4245-973A-0BC0113CAC9D}" type="parTrans" cxnId="{342C9DD8-B261-4B1D-A986-E89E3D2F834F}">
      <dgm:prSet/>
      <dgm:spPr/>
      <dgm:t>
        <a:bodyPr/>
        <a:lstStyle/>
        <a:p>
          <a:endParaRPr lang="en-US"/>
        </a:p>
      </dgm:t>
    </dgm:pt>
    <dgm:pt modelId="{9C8FC9A4-FCAC-4EC2-9D66-820AE73A19CB}" type="sibTrans" cxnId="{342C9DD8-B261-4B1D-A986-E89E3D2F834F}">
      <dgm:prSet/>
      <dgm:spPr/>
      <dgm:t>
        <a:bodyPr/>
        <a:lstStyle/>
        <a:p>
          <a:endParaRPr lang="en-US"/>
        </a:p>
      </dgm:t>
    </dgm:pt>
    <dgm:pt modelId="{DB5C67D2-02F9-4AAD-BB70-C0A7DF558A46}">
      <dgm:prSet/>
      <dgm:spPr/>
      <dgm:t>
        <a:bodyPr/>
        <a:lstStyle/>
        <a:p>
          <a:r>
            <a:rPr lang="en-US" dirty="0"/>
            <a:t>Deadline: </a:t>
          </a:r>
          <a:r>
            <a:rPr lang="en-US" dirty="0" err="1"/>
            <a:t>Settembre</a:t>
          </a:r>
          <a:r>
            <a:rPr lang="en-US" dirty="0"/>
            <a:t> (</a:t>
          </a:r>
          <a:r>
            <a:rPr lang="en-US" dirty="0" err="1"/>
            <a:t>inizio</a:t>
          </a:r>
          <a:r>
            <a:rPr lang="en-US" dirty="0"/>
            <a:t>)</a:t>
          </a:r>
        </a:p>
      </dgm:t>
    </dgm:pt>
    <dgm:pt modelId="{46DDAD80-13B5-4985-9F96-DC648716F3CB}" type="parTrans" cxnId="{2F589862-A705-420F-8D47-8F4C8A74D356}">
      <dgm:prSet/>
      <dgm:spPr/>
      <dgm:t>
        <a:bodyPr/>
        <a:lstStyle/>
        <a:p>
          <a:endParaRPr lang="en-US"/>
        </a:p>
      </dgm:t>
    </dgm:pt>
    <dgm:pt modelId="{0BBEF991-FF58-4FBA-A3E7-751BDB7AE888}" type="sibTrans" cxnId="{2F589862-A705-420F-8D47-8F4C8A74D356}">
      <dgm:prSet/>
      <dgm:spPr/>
      <dgm:t>
        <a:bodyPr/>
        <a:lstStyle/>
        <a:p>
          <a:endParaRPr lang="en-US"/>
        </a:p>
      </dgm:t>
    </dgm:pt>
    <dgm:pt modelId="{2A30EE06-3DA3-46E0-8EE8-E6C59C8822CD}">
      <dgm:prSet/>
      <dgm:spPr/>
      <dgm:t>
        <a:bodyPr/>
        <a:lstStyle/>
        <a:p>
          <a:r>
            <a:rPr lang="en-US" dirty="0" err="1"/>
            <a:t>Valutazione</a:t>
          </a:r>
          <a:r>
            <a:rPr lang="en-US" dirty="0"/>
            <a:t>: </a:t>
          </a:r>
          <a:r>
            <a:rPr lang="en-US" dirty="0" err="1"/>
            <a:t>Ottobre</a:t>
          </a:r>
          <a:r>
            <a:rPr lang="en-US" dirty="0"/>
            <a:t>/</a:t>
          </a:r>
          <a:r>
            <a:rPr lang="en-US" dirty="0" err="1"/>
            <a:t>Dicembre</a:t>
          </a:r>
          <a:endParaRPr lang="en-US" dirty="0"/>
        </a:p>
      </dgm:t>
    </dgm:pt>
    <dgm:pt modelId="{A56FCFDE-A2B3-4178-9F42-33A57629A835}" type="parTrans" cxnId="{17EFF477-2112-41A0-B71F-87187E1BD044}">
      <dgm:prSet/>
      <dgm:spPr/>
      <dgm:t>
        <a:bodyPr/>
        <a:lstStyle/>
        <a:p>
          <a:endParaRPr lang="en-US"/>
        </a:p>
      </dgm:t>
    </dgm:pt>
    <dgm:pt modelId="{41E4A47A-BAFA-48C9-A5FC-8118E0AABBB2}" type="sibTrans" cxnId="{17EFF477-2112-41A0-B71F-87187E1BD044}">
      <dgm:prSet/>
      <dgm:spPr/>
      <dgm:t>
        <a:bodyPr/>
        <a:lstStyle/>
        <a:p>
          <a:endParaRPr lang="en-US"/>
        </a:p>
      </dgm:t>
    </dgm:pt>
    <dgm:pt modelId="{FFACDDF5-1D04-49F7-8F37-51204B9D0B97}">
      <dgm:prSet/>
      <dgm:spPr/>
      <dgm:t>
        <a:bodyPr/>
        <a:lstStyle/>
        <a:p>
          <a:r>
            <a:rPr lang="en-US" dirty="0" err="1"/>
            <a:t>Risultati</a:t>
          </a:r>
          <a:r>
            <a:rPr lang="en-US" dirty="0"/>
            <a:t>: </a:t>
          </a:r>
          <a:r>
            <a:rPr lang="en-US" dirty="0" err="1"/>
            <a:t>Gennaio</a:t>
          </a:r>
          <a:r>
            <a:rPr lang="en-US" dirty="0"/>
            <a:t>/</a:t>
          </a:r>
          <a:r>
            <a:rPr lang="en-US" dirty="0" err="1"/>
            <a:t>Febbraio</a:t>
          </a:r>
          <a:endParaRPr lang="en-US" dirty="0"/>
        </a:p>
      </dgm:t>
    </dgm:pt>
    <dgm:pt modelId="{31B732A8-7A98-4DB9-9190-3AFB5AF0615F}" type="parTrans" cxnId="{E914EF24-B341-43BF-81CA-8E6A014C8C0B}">
      <dgm:prSet/>
      <dgm:spPr/>
      <dgm:t>
        <a:bodyPr/>
        <a:lstStyle/>
        <a:p>
          <a:endParaRPr lang="en-US"/>
        </a:p>
      </dgm:t>
    </dgm:pt>
    <dgm:pt modelId="{6020A0E8-C523-45AA-A9EE-7EC67C7890FE}" type="sibTrans" cxnId="{E914EF24-B341-43BF-81CA-8E6A014C8C0B}">
      <dgm:prSet/>
      <dgm:spPr/>
      <dgm:t>
        <a:bodyPr/>
        <a:lstStyle/>
        <a:p>
          <a:endParaRPr lang="en-US"/>
        </a:p>
      </dgm:t>
    </dgm:pt>
    <dgm:pt modelId="{3DC3600A-126A-4F51-9DA7-395CAD44CC9B}">
      <dgm:prSet/>
      <dgm:spPr/>
      <dgm:t>
        <a:bodyPr/>
        <a:lstStyle/>
        <a:p>
          <a:r>
            <a:rPr lang="en-US" dirty="0" err="1"/>
            <a:t>Firma</a:t>
          </a:r>
          <a:r>
            <a:rPr lang="en-US" dirty="0"/>
            <a:t> del Grant Agreement: </a:t>
          </a:r>
          <a:r>
            <a:rPr lang="en-US" dirty="0" err="1"/>
            <a:t>Aprile</a:t>
          </a:r>
          <a:r>
            <a:rPr lang="en-US" dirty="0"/>
            <a:t>/Maggio</a:t>
          </a:r>
        </a:p>
      </dgm:t>
    </dgm:pt>
    <dgm:pt modelId="{A1EA2490-0F5B-4C5F-A6A9-4A76C5F9593A}" type="parTrans" cxnId="{7855E82D-A299-4CC5-9883-646A820B7BFC}">
      <dgm:prSet/>
      <dgm:spPr/>
      <dgm:t>
        <a:bodyPr/>
        <a:lstStyle/>
        <a:p>
          <a:endParaRPr lang="en-US"/>
        </a:p>
      </dgm:t>
    </dgm:pt>
    <dgm:pt modelId="{70991565-2F39-4F9A-A72C-6D6D1BF2513A}" type="sibTrans" cxnId="{7855E82D-A299-4CC5-9883-646A820B7BFC}">
      <dgm:prSet/>
      <dgm:spPr/>
      <dgm:t>
        <a:bodyPr/>
        <a:lstStyle/>
        <a:p>
          <a:endParaRPr lang="en-US"/>
        </a:p>
      </dgm:t>
    </dgm:pt>
    <dgm:pt modelId="{6EEB451D-BB7E-499B-9AF5-109833E91446}">
      <dgm:prSet/>
      <dgm:spPr/>
      <dgm:t>
        <a:bodyPr/>
        <a:lstStyle/>
        <a:p>
          <a:r>
            <a:rPr lang="en-US" dirty="0" err="1"/>
            <a:t>Inizio</a:t>
          </a:r>
          <a:r>
            <a:rPr lang="en-US" dirty="0"/>
            <a:t> </a:t>
          </a:r>
          <a:r>
            <a:rPr lang="en-US" dirty="0" err="1"/>
            <a:t>della</a:t>
          </a:r>
          <a:r>
            <a:rPr lang="en-US" dirty="0"/>
            <a:t> Fellowship: </a:t>
          </a:r>
          <a:r>
            <a:rPr lang="en-US" dirty="0" err="1"/>
            <a:t>Entro</a:t>
          </a:r>
          <a:r>
            <a:rPr lang="en-US" dirty="0"/>
            <a:t> 12 </a:t>
          </a:r>
          <a:r>
            <a:rPr lang="en-US" dirty="0" err="1"/>
            <a:t>mesi</a:t>
          </a:r>
          <a:r>
            <a:rPr lang="en-US" dirty="0"/>
            <a:t> </a:t>
          </a:r>
          <a:r>
            <a:rPr lang="en-US" dirty="0" err="1"/>
            <a:t>dalla</a:t>
          </a:r>
          <a:r>
            <a:rPr lang="en-US" dirty="0"/>
            <a:t> </a:t>
          </a:r>
          <a:r>
            <a:rPr lang="en-US" dirty="0" err="1"/>
            <a:t>firma</a:t>
          </a:r>
          <a:r>
            <a:rPr lang="en-US" dirty="0"/>
            <a:t> del GA</a:t>
          </a:r>
        </a:p>
      </dgm:t>
    </dgm:pt>
    <dgm:pt modelId="{DC06C52C-F7A1-400F-8737-225937EA6F97}" type="parTrans" cxnId="{4CE4491A-EB74-49AE-92AA-D9515AD15E68}">
      <dgm:prSet/>
      <dgm:spPr/>
      <dgm:t>
        <a:bodyPr/>
        <a:lstStyle/>
        <a:p>
          <a:endParaRPr lang="en-US"/>
        </a:p>
      </dgm:t>
    </dgm:pt>
    <dgm:pt modelId="{2F373B5C-5649-465A-ACB2-2E234083BAD9}" type="sibTrans" cxnId="{4CE4491A-EB74-49AE-92AA-D9515AD15E68}">
      <dgm:prSet/>
      <dgm:spPr/>
      <dgm:t>
        <a:bodyPr/>
        <a:lstStyle/>
        <a:p>
          <a:endParaRPr lang="en-US"/>
        </a:p>
      </dgm:t>
    </dgm:pt>
    <dgm:pt modelId="{E522EAAD-BC21-694E-908E-CF34637B2669}" type="pres">
      <dgm:prSet presAssocID="{54E42A21-F3B4-4D73-BF28-7EF77ECDFDAD}" presName="linear" presStyleCnt="0">
        <dgm:presLayoutVars>
          <dgm:animLvl val="lvl"/>
          <dgm:resizeHandles val="exact"/>
        </dgm:presLayoutVars>
      </dgm:prSet>
      <dgm:spPr/>
    </dgm:pt>
    <dgm:pt modelId="{2257C196-5B79-9D44-BBF1-D68672BE93A1}" type="pres">
      <dgm:prSet presAssocID="{384DE524-452A-49AA-BC13-F8A64A9BF7A5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E2A9780F-3921-1C4B-8C6B-3B44EC68E7BC}" type="pres">
      <dgm:prSet presAssocID="{9C8FC9A4-FCAC-4EC2-9D66-820AE73A19CB}" presName="spacer" presStyleCnt="0"/>
      <dgm:spPr/>
    </dgm:pt>
    <dgm:pt modelId="{C7743477-78F3-7749-897B-6028AE3D02A5}" type="pres">
      <dgm:prSet presAssocID="{DB5C67D2-02F9-4AAD-BB70-C0A7DF558A46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9D225286-CD2B-6A42-A77C-A4B188295506}" type="pres">
      <dgm:prSet presAssocID="{0BBEF991-FF58-4FBA-A3E7-751BDB7AE888}" presName="spacer" presStyleCnt="0"/>
      <dgm:spPr/>
    </dgm:pt>
    <dgm:pt modelId="{59D35EFA-8CBC-6043-9D17-828E5DFA02DD}" type="pres">
      <dgm:prSet presAssocID="{2A30EE06-3DA3-46E0-8EE8-E6C59C8822CD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F2AEE416-5ACE-2046-BED7-6965005EA8BA}" type="pres">
      <dgm:prSet presAssocID="{41E4A47A-BAFA-48C9-A5FC-8118E0AABBB2}" presName="spacer" presStyleCnt="0"/>
      <dgm:spPr/>
    </dgm:pt>
    <dgm:pt modelId="{E7BE12AC-02C6-8B48-90A9-FF1ACC1A12CF}" type="pres">
      <dgm:prSet presAssocID="{FFACDDF5-1D04-49F7-8F37-51204B9D0B97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98A2D8E1-208A-F444-AF67-E4F2D01D4DC2}" type="pres">
      <dgm:prSet presAssocID="{6020A0E8-C523-45AA-A9EE-7EC67C7890FE}" presName="spacer" presStyleCnt="0"/>
      <dgm:spPr/>
    </dgm:pt>
    <dgm:pt modelId="{15CFC508-35D0-0C4F-B37D-34874AA08612}" type="pres">
      <dgm:prSet presAssocID="{3DC3600A-126A-4F51-9DA7-395CAD44CC9B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403F9046-B40C-3940-9FB3-573F8B9F818C}" type="pres">
      <dgm:prSet presAssocID="{70991565-2F39-4F9A-A72C-6D6D1BF2513A}" presName="spacer" presStyleCnt="0"/>
      <dgm:spPr/>
    </dgm:pt>
    <dgm:pt modelId="{63EFE90F-2832-C04E-8384-A0FA5B6EE165}" type="pres">
      <dgm:prSet presAssocID="{6EEB451D-BB7E-499B-9AF5-109833E91446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DF1DCD03-4928-0B42-A2CA-F052CBA46BA6}" type="presOf" srcId="{FFACDDF5-1D04-49F7-8F37-51204B9D0B97}" destId="{E7BE12AC-02C6-8B48-90A9-FF1ACC1A12CF}" srcOrd="0" destOrd="0" presId="urn:microsoft.com/office/officeart/2005/8/layout/vList2"/>
    <dgm:cxn modelId="{4CE4491A-EB74-49AE-92AA-D9515AD15E68}" srcId="{54E42A21-F3B4-4D73-BF28-7EF77ECDFDAD}" destId="{6EEB451D-BB7E-499B-9AF5-109833E91446}" srcOrd="5" destOrd="0" parTransId="{DC06C52C-F7A1-400F-8737-225937EA6F97}" sibTransId="{2F373B5C-5649-465A-ACB2-2E234083BAD9}"/>
    <dgm:cxn modelId="{E914EF24-B341-43BF-81CA-8E6A014C8C0B}" srcId="{54E42A21-F3B4-4D73-BF28-7EF77ECDFDAD}" destId="{FFACDDF5-1D04-49F7-8F37-51204B9D0B97}" srcOrd="3" destOrd="0" parTransId="{31B732A8-7A98-4DB9-9190-3AFB5AF0615F}" sibTransId="{6020A0E8-C523-45AA-A9EE-7EC67C7890FE}"/>
    <dgm:cxn modelId="{B629C526-8BAE-B848-9869-07A9602A26C0}" type="presOf" srcId="{6EEB451D-BB7E-499B-9AF5-109833E91446}" destId="{63EFE90F-2832-C04E-8384-A0FA5B6EE165}" srcOrd="0" destOrd="0" presId="urn:microsoft.com/office/officeart/2005/8/layout/vList2"/>
    <dgm:cxn modelId="{2EA4902D-50A3-7847-B674-1608DFDF63A2}" type="presOf" srcId="{54E42A21-F3B4-4D73-BF28-7EF77ECDFDAD}" destId="{E522EAAD-BC21-694E-908E-CF34637B2669}" srcOrd="0" destOrd="0" presId="urn:microsoft.com/office/officeart/2005/8/layout/vList2"/>
    <dgm:cxn modelId="{7855E82D-A299-4CC5-9883-646A820B7BFC}" srcId="{54E42A21-F3B4-4D73-BF28-7EF77ECDFDAD}" destId="{3DC3600A-126A-4F51-9DA7-395CAD44CC9B}" srcOrd="4" destOrd="0" parTransId="{A1EA2490-0F5B-4C5F-A6A9-4A76C5F9593A}" sibTransId="{70991565-2F39-4F9A-A72C-6D6D1BF2513A}"/>
    <dgm:cxn modelId="{3BFBF744-1B04-4346-AFD3-E42F15CFE02D}" type="presOf" srcId="{DB5C67D2-02F9-4AAD-BB70-C0A7DF558A46}" destId="{C7743477-78F3-7749-897B-6028AE3D02A5}" srcOrd="0" destOrd="0" presId="urn:microsoft.com/office/officeart/2005/8/layout/vList2"/>
    <dgm:cxn modelId="{23584947-2868-BE40-ADA0-D27D31E832E6}" type="presOf" srcId="{3DC3600A-126A-4F51-9DA7-395CAD44CC9B}" destId="{15CFC508-35D0-0C4F-B37D-34874AA08612}" srcOrd="0" destOrd="0" presId="urn:microsoft.com/office/officeart/2005/8/layout/vList2"/>
    <dgm:cxn modelId="{2F589862-A705-420F-8D47-8F4C8A74D356}" srcId="{54E42A21-F3B4-4D73-BF28-7EF77ECDFDAD}" destId="{DB5C67D2-02F9-4AAD-BB70-C0A7DF558A46}" srcOrd="1" destOrd="0" parTransId="{46DDAD80-13B5-4985-9F96-DC648716F3CB}" sibTransId="{0BBEF991-FF58-4FBA-A3E7-751BDB7AE888}"/>
    <dgm:cxn modelId="{64A2ED72-0745-934D-9BF5-AC0D69754D44}" type="presOf" srcId="{2A30EE06-3DA3-46E0-8EE8-E6C59C8822CD}" destId="{59D35EFA-8CBC-6043-9D17-828E5DFA02DD}" srcOrd="0" destOrd="0" presId="urn:microsoft.com/office/officeart/2005/8/layout/vList2"/>
    <dgm:cxn modelId="{17EFF477-2112-41A0-B71F-87187E1BD044}" srcId="{54E42A21-F3B4-4D73-BF28-7EF77ECDFDAD}" destId="{2A30EE06-3DA3-46E0-8EE8-E6C59C8822CD}" srcOrd="2" destOrd="0" parTransId="{A56FCFDE-A2B3-4178-9F42-33A57629A835}" sibTransId="{41E4A47A-BAFA-48C9-A5FC-8118E0AABBB2}"/>
    <dgm:cxn modelId="{A10C4D98-9058-0746-8C4D-8058E3225AC3}" type="presOf" srcId="{384DE524-452A-49AA-BC13-F8A64A9BF7A5}" destId="{2257C196-5B79-9D44-BBF1-D68672BE93A1}" srcOrd="0" destOrd="0" presId="urn:microsoft.com/office/officeart/2005/8/layout/vList2"/>
    <dgm:cxn modelId="{342C9DD8-B261-4B1D-A986-E89E3D2F834F}" srcId="{54E42A21-F3B4-4D73-BF28-7EF77ECDFDAD}" destId="{384DE524-452A-49AA-BC13-F8A64A9BF7A5}" srcOrd="0" destOrd="0" parTransId="{3D6154A9-CB51-4245-973A-0BC0113CAC9D}" sibTransId="{9C8FC9A4-FCAC-4EC2-9D66-820AE73A19CB}"/>
    <dgm:cxn modelId="{9D79F5A1-C4AE-6F4F-80B8-274E9DE945DB}" type="presParOf" srcId="{E522EAAD-BC21-694E-908E-CF34637B2669}" destId="{2257C196-5B79-9D44-BBF1-D68672BE93A1}" srcOrd="0" destOrd="0" presId="urn:microsoft.com/office/officeart/2005/8/layout/vList2"/>
    <dgm:cxn modelId="{938DC512-58BC-F244-8B35-888ACB4594C1}" type="presParOf" srcId="{E522EAAD-BC21-694E-908E-CF34637B2669}" destId="{E2A9780F-3921-1C4B-8C6B-3B44EC68E7BC}" srcOrd="1" destOrd="0" presId="urn:microsoft.com/office/officeart/2005/8/layout/vList2"/>
    <dgm:cxn modelId="{F1F19887-47FD-3F48-9034-AB9562B88E63}" type="presParOf" srcId="{E522EAAD-BC21-694E-908E-CF34637B2669}" destId="{C7743477-78F3-7749-897B-6028AE3D02A5}" srcOrd="2" destOrd="0" presId="urn:microsoft.com/office/officeart/2005/8/layout/vList2"/>
    <dgm:cxn modelId="{E311CF54-11AD-DD46-BB5A-FC138F4C7273}" type="presParOf" srcId="{E522EAAD-BC21-694E-908E-CF34637B2669}" destId="{9D225286-CD2B-6A42-A77C-A4B188295506}" srcOrd="3" destOrd="0" presId="urn:microsoft.com/office/officeart/2005/8/layout/vList2"/>
    <dgm:cxn modelId="{9F83848C-734A-2241-8B04-C394CF8E782F}" type="presParOf" srcId="{E522EAAD-BC21-694E-908E-CF34637B2669}" destId="{59D35EFA-8CBC-6043-9D17-828E5DFA02DD}" srcOrd="4" destOrd="0" presId="urn:microsoft.com/office/officeart/2005/8/layout/vList2"/>
    <dgm:cxn modelId="{5DDFF56D-0D71-6A40-960E-9EC793DFC95D}" type="presParOf" srcId="{E522EAAD-BC21-694E-908E-CF34637B2669}" destId="{F2AEE416-5ACE-2046-BED7-6965005EA8BA}" srcOrd="5" destOrd="0" presId="urn:microsoft.com/office/officeart/2005/8/layout/vList2"/>
    <dgm:cxn modelId="{2D67D2C5-0969-AF47-AF49-3ABD5D3F72F9}" type="presParOf" srcId="{E522EAAD-BC21-694E-908E-CF34637B2669}" destId="{E7BE12AC-02C6-8B48-90A9-FF1ACC1A12CF}" srcOrd="6" destOrd="0" presId="urn:microsoft.com/office/officeart/2005/8/layout/vList2"/>
    <dgm:cxn modelId="{8FF3B707-0E76-CA41-A22F-4F6F96B72CE9}" type="presParOf" srcId="{E522EAAD-BC21-694E-908E-CF34637B2669}" destId="{98A2D8E1-208A-F444-AF67-E4F2D01D4DC2}" srcOrd="7" destOrd="0" presId="urn:microsoft.com/office/officeart/2005/8/layout/vList2"/>
    <dgm:cxn modelId="{BF5A3BF1-5927-1A4F-9CD9-9310E7B45A37}" type="presParOf" srcId="{E522EAAD-BC21-694E-908E-CF34637B2669}" destId="{15CFC508-35D0-0C4F-B37D-34874AA08612}" srcOrd="8" destOrd="0" presId="urn:microsoft.com/office/officeart/2005/8/layout/vList2"/>
    <dgm:cxn modelId="{F4612A3B-5DC9-2147-905F-9657DB641927}" type="presParOf" srcId="{E522EAAD-BC21-694E-908E-CF34637B2669}" destId="{403F9046-B40C-3940-9FB3-573F8B9F818C}" srcOrd="9" destOrd="0" presId="urn:microsoft.com/office/officeart/2005/8/layout/vList2"/>
    <dgm:cxn modelId="{283CC3F9-072C-7F4C-8048-C09B258AB5F3}" type="presParOf" srcId="{E522EAAD-BC21-694E-908E-CF34637B2669}" destId="{63EFE90F-2832-C04E-8384-A0FA5B6EE165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88ADC96-BB9B-4859-A52F-91EDAF17333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F5AF1C3-EC69-40EA-BE4E-855C8432DD9C}">
      <dgm:prSet/>
      <dgm:spPr/>
      <dgm:t>
        <a:bodyPr/>
        <a:lstStyle/>
        <a:p>
          <a:r>
            <a:rPr lang="it-IT" b="0" dirty="0"/>
            <a:t>Primo contatto col Supervisor: Maggio 2015</a:t>
          </a:r>
          <a:endParaRPr lang="en-US" b="0" dirty="0"/>
        </a:p>
      </dgm:t>
    </dgm:pt>
    <dgm:pt modelId="{5CB101EB-E547-4BBB-AFE7-0DBFC1A58CAF}" type="parTrans" cxnId="{DF8F9CF2-1516-47C7-B831-1A0D28CEBBBE}">
      <dgm:prSet/>
      <dgm:spPr/>
      <dgm:t>
        <a:bodyPr/>
        <a:lstStyle/>
        <a:p>
          <a:endParaRPr lang="en-US"/>
        </a:p>
      </dgm:t>
    </dgm:pt>
    <dgm:pt modelId="{45554762-D245-4D2F-9C09-DAFB3B94F9AB}" type="sibTrans" cxnId="{DF8F9CF2-1516-47C7-B831-1A0D28CEBBBE}">
      <dgm:prSet/>
      <dgm:spPr/>
      <dgm:t>
        <a:bodyPr/>
        <a:lstStyle/>
        <a:p>
          <a:endParaRPr lang="en-US"/>
        </a:p>
      </dgm:t>
    </dgm:pt>
    <dgm:pt modelId="{D7AEB375-D95C-488C-9123-15561676F33A}">
      <dgm:prSet/>
      <dgm:spPr/>
      <dgm:t>
        <a:bodyPr/>
        <a:lstStyle/>
        <a:p>
          <a:r>
            <a:rPr lang="it-IT" b="0" dirty="0"/>
            <a:t>Primo </a:t>
          </a:r>
          <a:r>
            <a:rPr lang="it-IT" b="0" dirty="0" err="1"/>
            <a:t>Draft</a:t>
          </a:r>
          <a:r>
            <a:rPr lang="it-IT" b="0" dirty="0"/>
            <a:t>: fine Luglio 2015</a:t>
          </a:r>
          <a:endParaRPr lang="en-US" b="0" dirty="0"/>
        </a:p>
      </dgm:t>
    </dgm:pt>
    <dgm:pt modelId="{1E30D185-7AEF-45DD-BB1E-FC9E5D19759B}" type="parTrans" cxnId="{B7AC772A-0F0D-44D4-B259-CEE54A4B87F3}">
      <dgm:prSet/>
      <dgm:spPr/>
      <dgm:t>
        <a:bodyPr/>
        <a:lstStyle/>
        <a:p>
          <a:endParaRPr lang="en-US"/>
        </a:p>
      </dgm:t>
    </dgm:pt>
    <dgm:pt modelId="{09164199-71DC-4114-8ADD-9C8DEC4BF63A}" type="sibTrans" cxnId="{B7AC772A-0F0D-44D4-B259-CEE54A4B87F3}">
      <dgm:prSet/>
      <dgm:spPr/>
      <dgm:t>
        <a:bodyPr/>
        <a:lstStyle/>
        <a:p>
          <a:endParaRPr lang="en-US"/>
        </a:p>
      </dgm:t>
    </dgm:pt>
    <dgm:pt modelId="{6D299C7C-01D5-4D7B-860F-F485291E20D3}">
      <dgm:prSet/>
      <dgm:spPr/>
      <dgm:t>
        <a:bodyPr/>
        <a:lstStyle/>
        <a:p>
          <a:r>
            <a:rPr lang="it-IT" b="0" dirty="0"/>
            <a:t>Feedback dal Supervisor e dal Grant Office: Inizio Agosto 2015</a:t>
          </a:r>
          <a:endParaRPr lang="en-US" b="0" dirty="0"/>
        </a:p>
      </dgm:t>
    </dgm:pt>
    <dgm:pt modelId="{9050DC33-43D9-43F7-AEA6-F4CFB574C309}" type="parTrans" cxnId="{12BE0AC5-8A26-4FEE-A160-2B896469BA0B}">
      <dgm:prSet/>
      <dgm:spPr/>
      <dgm:t>
        <a:bodyPr/>
        <a:lstStyle/>
        <a:p>
          <a:endParaRPr lang="en-US"/>
        </a:p>
      </dgm:t>
    </dgm:pt>
    <dgm:pt modelId="{83BD17EB-C0D5-4B8A-9680-C4FB40811D4C}" type="sibTrans" cxnId="{12BE0AC5-8A26-4FEE-A160-2B896469BA0B}">
      <dgm:prSet/>
      <dgm:spPr/>
      <dgm:t>
        <a:bodyPr/>
        <a:lstStyle/>
        <a:p>
          <a:endParaRPr lang="en-US"/>
        </a:p>
      </dgm:t>
    </dgm:pt>
    <dgm:pt modelId="{A0E265D5-1A75-41E2-84AD-008C3C9C2605}">
      <dgm:prSet/>
      <dgm:spPr/>
      <dgm:t>
        <a:bodyPr/>
        <a:lstStyle/>
        <a:p>
          <a:r>
            <a:rPr lang="it-IT" b="0" dirty="0"/>
            <a:t>Finalizzazione: Agosto 2015</a:t>
          </a:r>
          <a:endParaRPr lang="en-US" b="0" dirty="0"/>
        </a:p>
      </dgm:t>
    </dgm:pt>
    <dgm:pt modelId="{D085E2E2-49C3-4E59-912A-EED900241F22}" type="parTrans" cxnId="{DFC653F4-FA7C-475D-8EFC-BF397D58B5FE}">
      <dgm:prSet/>
      <dgm:spPr/>
      <dgm:t>
        <a:bodyPr/>
        <a:lstStyle/>
        <a:p>
          <a:endParaRPr lang="en-US"/>
        </a:p>
      </dgm:t>
    </dgm:pt>
    <dgm:pt modelId="{C5BEA0A7-2DF9-4BDE-86D0-55F173AA2CC9}" type="sibTrans" cxnId="{DFC653F4-FA7C-475D-8EFC-BF397D58B5FE}">
      <dgm:prSet/>
      <dgm:spPr/>
      <dgm:t>
        <a:bodyPr/>
        <a:lstStyle/>
        <a:p>
          <a:endParaRPr lang="en-US"/>
        </a:p>
      </dgm:t>
    </dgm:pt>
    <dgm:pt modelId="{E3C296A8-BD21-4ADB-B822-9C34891F487A}">
      <dgm:prSet/>
      <dgm:spPr/>
      <dgm:t>
        <a:bodyPr/>
        <a:lstStyle/>
        <a:p>
          <a:r>
            <a:rPr lang="it-IT" b="0" dirty="0" err="1"/>
            <a:t>Submission</a:t>
          </a:r>
          <a:r>
            <a:rPr lang="it-IT" b="0" dirty="0"/>
            <a:t>: 7 Settembre 2015</a:t>
          </a:r>
          <a:endParaRPr lang="en-US" b="0" dirty="0"/>
        </a:p>
      </dgm:t>
    </dgm:pt>
    <dgm:pt modelId="{1D595321-8789-4A89-B3BD-8330F56502A2}" type="parTrans" cxnId="{CB08F95B-3575-43B4-93AB-4D06D7F6D39B}">
      <dgm:prSet/>
      <dgm:spPr/>
      <dgm:t>
        <a:bodyPr/>
        <a:lstStyle/>
        <a:p>
          <a:endParaRPr lang="en-US"/>
        </a:p>
      </dgm:t>
    </dgm:pt>
    <dgm:pt modelId="{1F1110FB-7A32-40BA-B3A5-308117E84B10}" type="sibTrans" cxnId="{CB08F95B-3575-43B4-93AB-4D06D7F6D39B}">
      <dgm:prSet/>
      <dgm:spPr/>
      <dgm:t>
        <a:bodyPr/>
        <a:lstStyle/>
        <a:p>
          <a:endParaRPr lang="en-US"/>
        </a:p>
      </dgm:t>
    </dgm:pt>
    <dgm:pt modelId="{6DAB8DE9-90F1-8640-8186-753348E14917}" type="pres">
      <dgm:prSet presAssocID="{E88ADC96-BB9B-4859-A52F-91EDAF17333D}" presName="linear" presStyleCnt="0">
        <dgm:presLayoutVars>
          <dgm:animLvl val="lvl"/>
          <dgm:resizeHandles val="exact"/>
        </dgm:presLayoutVars>
      </dgm:prSet>
      <dgm:spPr/>
    </dgm:pt>
    <dgm:pt modelId="{AFFF799B-F7B5-E64F-8F76-13A2A8103D07}" type="pres">
      <dgm:prSet presAssocID="{8F5AF1C3-EC69-40EA-BE4E-855C8432DD9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9547E7C8-DC18-164E-9C3E-45227AB83E7F}" type="pres">
      <dgm:prSet presAssocID="{45554762-D245-4D2F-9C09-DAFB3B94F9AB}" presName="spacer" presStyleCnt="0"/>
      <dgm:spPr/>
    </dgm:pt>
    <dgm:pt modelId="{CB9132DB-C304-EC4D-A721-94BB0E015E99}" type="pres">
      <dgm:prSet presAssocID="{D7AEB375-D95C-488C-9123-15561676F33A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BCED85DF-D1FF-EF4A-B075-B054F9B8431F}" type="pres">
      <dgm:prSet presAssocID="{09164199-71DC-4114-8ADD-9C8DEC4BF63A}" presName="spacer" presStyleCnt="0"/>
      <dgm:spPr/>
    </dgm:pt>
    <dgm:pt modelId="{3C5CAADD-95F8-0B44-A01D-A40E1980F8C1}" type="pres">
      <dgm:prSet presAssocID="{6D299C7C-01D5-4D7B-860F-F485291E20D3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D95DDC7A-6F30-824E-8DC3-45A304F2B885}" type="pres">
      <dgm:prSet presAssocID="{83BD17EB-C0D5-4B8A-9680-C4FB40811D4C}" presName="spacer" presStyleCnt="0"/>
      <dgm:spPr/>
    </dgm:pt>
    <dgm:pt modelId="{42692624-B496-964E-AE7A-A99C2ABFCC3B}" type="pres">
      <dgm:prSet presAssocID="{A0E265D5-1A75-41E2-84AD-008C3C9C2605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0D99F554-F504-3C49-AF32-56D3E7DFD92D}" type="pres">
      <dgm:prSet presAssocID="{C5BEA0A7-2DF9-4BDE-86D0-55F173AA2CC9}" presName="spacer" presStyleCnt="0"/>
      <dgm:spPr/>
    </dgm:pt>
    <dgm:pt modelId="{37D18882-A505-8741-B229-75ED445F5A57}" type="pres">
      <dgm:prSet presAssocID="{E3C296A8-BD21-4ADB-B822-9C34891F487A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554C9209-CADF-B84B-8D69-B544338BE651}" type="presOf" srcId="{6D299C7C-01D5-4D7B-860F-F485291E20D3}" destId="{3C5CAADD-95F8-0B44-A01D-A40E1980F8C1}" srcOrd="0" destOrd="0" presId="urn:microsoft.com/office/officeart/2005/8/layout/vList2"/>
    <dgm:cxn modelId="{B7AC772A-0F0D-44D4-B259-CEE54A4B87F3}" srcId="{E88ADC96-BB9B-4859-A52F-91EDAF17333D}" destId="{D7AEB375-D95C-488C-9123-15561676F33A}" srcOrd="1" destOrd="0" parTransId="{1E30D185-7AEF-45DD-BB1E-FC9E5D19759B}" sibTransId="{09164199-71DC-4114-8ADD-9C8DEC4BF63A}"/>
    <dgm:cxn modelId="{8F2A4846-E624-6D42-A0DA-B852E7E78547}" type="presOf" srcId="{8F5AF1C3-EC69-40EA-BE4E-855C8432DD9C}" destId="{AFFF799B-F7B5-E64F-8F76-13A2A8103D07}" srcOrd="0" destOrd="0" presId="urn:microsoft.com/office/officeart/2005/8/layout/vList2"/>
    <dgm:cxn modelId="{07AF3F47-BEB8-6846-ABE7-FDFDC7A1A4D2}" type="presOf" srcId="{A0E265D5-1A75-41E2-84AD-008C3C9C2605}" destId="{42692624-B496-964E-AE7A-A99C2ABFCC3B}" srcOrd="0" destOrd="0" presId="urn:microsoft.com/office/officeart/2005/8/layout/vList2"/>
    <dgm:cxn modelId="{CB08F95B-3575-43B4-93AB-4D06D7F6D39B}" srcId="{E88ADC96-BB9B-4859-A52F-91EDAF17333D}" destId="{E3C296A8-BD21-4ADB-B822-9C34891F487A}" srcOrd="4" destOrd="0" parTransId="{1D595321-8789-4A89-B3BD-8330F56502A2}" sibTransId="{1F1110FB-7A32-40BA-B3A5-308117E84B10}"/>
    <dgm:cxn modelId="{B18B1160-29A1-3E4D-9D3A-68C0D0C8F022}" type="presOf" srcId="{E3C296A8-BD21-4ADB-B822-9C34891F487A}" destId="{37D18882-A505-8741-B229-75ED445F5A57}" srcOrd="0" destOrd="0" presId="urn:microsoft.com/office/officeart/2005/8/layout/vList2"/>
    <dgm:cxn modelId="{16D5E07D-6370-8245-94C4-8881D7F211A6}" type="presOf" srcId="{D7AEB375-D95C-488C-9123-15561676F33A}" destId="{CB9132DB-C304-EC4D-A721-94BB0E015E99}" srcOrd="0" destOrd="0" presId="urn:microsoft.com/office/officeart/2005/8/layout/vList2"/>
    <dgm:cxn modelId="{B34574AC-6EB9-584F-9B0A-C2F2E4D27843}" type="presOf" srcId="{E88ADC96-BB9B-4859-A52F-91EDAF17333D}" destId="{6DAB8DE9-90F1-8640-8186-753348E14917}" srcOrd="0" destOrd="0" presId="urn:microsoft.com/office/officeart/2005/8/layout/vList2"/>
    <dgm:cxn modelId="{12BE0AC5-8A26-4FEE-A160-2B896469BA0B}" srcId="{E88ADC96-BB9B-4859-A52F-91EDAF17333D}" destId="{6D299C7C-01D5-4D7B-860F-F485291E20D3}" srcOrd="2" destOrd="0" parTransId="{9050DC33-43D9-43F7-AEA6-F4CFB574C309}" sibTransId="{83BD17EB-C0D5-4B8A-9680-C4FB40811D4C}"/>
    <dgm:cxn modelId="{DF8F9CF2-1516-47C7-B831-1A0D28CEBBBE}" srcId="{E88ADC96-BB9B-4859-A52F-91EDAF17333D}" destId="{8F5AF1C3-EC69-40EA-BE4E-855C8432DD9C}" srcOrd="0" destOrd="0" parTransId="{5CB101EB-E547-4BBB-AFE7-0DBFC1A58CAF}" sibTransId="{45554762-D245-4D2F-9C09-DAFB3B94F9AB}"/>
    <dgm:cxn modelId="{DFC653F4-FA7C-475D-8EFC-BF397D58B5FE}" srcId="{E88ADC96-BB9B-4859-A52F-91EDAF17333D}" destId="{A0E265D5-1A75-41E2-84AD-008C3C9C2605}" srcOrd="3" destOrd="0" parTransId="{D085E2E2-49C3-4E59-912A-EED900241F22}" sibTransId="{C5BEA0A7-2DF9-4BDE-86D0-55F173AA2CC9}"/>
    <dgm:cxn modelId="{CB2DF2A4-93D3-9F42-951A-410EA95361A7}" type="presParOf" srcId="{6DAB8DE9-90F1-8640-8186-753348E14917}" destId="{AFFF799B-F7B5-E64F-8F76-13A2A8103D07}" srcOrd="0" destOrd="0" presId="urn:microsoft.com/office/officeart/2005/8/layout/vList2"/>
    <dgm:cxn modelId="{538CD9B8-A18C-334F-A047-419B954CB28D}" type="presParOf" srcId="{6DAB8DE9-90F1-8640-8186-753348E14917}" destId="{9547E7C8-DC18-164E-9C3E-45227AB83E7F}" srcOrd="1" destOrd="0" presId="urn:microsoft.com/office/officeart/2005/8/layout/vList2"/>
    <dgm:cxn modelId="{CC000388-0360-EF43-9310-575B48390D2F}" type="presParOf" srcId="{6DAB8DE9-90F1-8640-8186-753348E14917}" destId="{CB9132DB-C304-EC4D-A721-94BB0E015E99}" srcOrd="2" destOrd="0" presId="urn:microsoft.com/office/officeart/2005/8/layout/vList2"/>
    <dgm:cxn modelId="{05AFAD08-C387-CF41-BD3C-B16F7EDD25B3}" type="presParOf" srcId="{6DAB8DE9-90F1-8640-8186-753348E14917}" destId="{BCED85DF-D1FF-EF4A-B075-B054F9B8431F}" srcOrd="3" destOrd="0" presId="urn:microsoft.com/office/officeart/2005/8/layout/vList2"/>
    <dgm:cxn modelId="{713F6165-8914-D84D-91C8-8AD326BE81A2}" type="presParOf" srcId="{6DAB8DE9-90F1-8640-8186-753348E14917}" destId="{3C5CAADD-95F8-0B44-A01D-A40E1980F8C1}" srcOrd="4" destOrd="0" presId="urn:microsoft.com/office/officeart/2005/8/layout/vList2"/>
    <dgm:cxn modelId="{69AAD779-383A-1743-821C-8E2AE46C299E}" type="presParOf" srcId="{6DAB8DE9-90F1-8640-8186-753348E14917}" destId="{D95DDC7A-6F30-824E-8DC3-45A304F2B885}" srcOrd="5" destOrd="0" presId="urn:microsoft.com/office/officeart/2005/8/layout/vList2"/>
    <dgm:cxn modelId="{57D4F015-40D3-7B44-88B5-12885CD53EC2}" type="presParOf" srcId="{6DAB8DE9-90F1-8640-8186-753348E14917}" destId="{42692624-B496-964E-AE7A-A99C2ABFCC3B}" srcOrd="6" destOrd="0" presId="urn:microsoft.com/office/officeart/2005/8/layout/vList2"/>
    <dgm:cxn modelId="{CB2231A3-FBCF-2440-9E99-29D0BAB7E11D}" type="presParOf" srcId="{6DAB8DE9-90F1-8640-8186-753348E14917}" destId="{0D99F554-F504-3C49-AF32-56D3E7DFD92D}" srcOrd="7" destOrd="0" presId="urn:microsoft.com/office/officeart/2005/8/layout/vList2"/>
    <dgm:cxn modelId="{A04724FB-9B14-F046-A44F-D4092EB9F36A}" type="presParOf" srcId="{6DAB8DE9-90F1-8640-8186-753348E14917}" destId="{37D18882-A505-8741-B229-75ED445F5A5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3E444C3-DFFA-48A2-9604-9AF6886A075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471DEBF-4C6C-4111-B9EE-BB0854B307E0}">
      <dgm:prSet/>
      <dgm:spPr/>
      <dgm:t>
        <a:bodyPr/>
        <a:lstStyle/>
        <a:p>
          <a:r>
            <a:rPr lang="en-US"/>
            <a:t>Non costi reali del progetto, ma calcolo basato su parametri fissi (durata, paese, benefit)</a:t>
          </a:r>
          <a:endParaRPr lang="en-US" dirty="0"/>
        </a:p>
      </dgm:t>
    </dgm:pt>
    <dgm:pt modelId="{C4C2FCB8-139C-46F2-9234-BC731A0E5144}" type="parTrans" cxnId="{134EE433-FA34-40FF-9B2B-AA42A1DB4DBB}">
      <dgm:prSet/>
      <dgm:spPr/>
      <dgm:t>
        <a:bodyPr/>
        <a:lstStyle/>
        <a:p>
          <a:endParaRPr lang="en-US"/>
        </a:p>
      </dgm:t>
    </dgm:pt>
    <dgm:pt modelId="{90C68878-66F4-402A-8018-71DBA8946E83}" type="sibTrans" cxnId="{134EE433-FA34-40FF-9B2B-AA42A1DB4DBB}">
      <dgm:prSet/>
      <dgm:spPr/>
      <dgm:t>
        <a:bodyPr/>
        <a:lstStyle/>
        <a:p>
          <a:endParaRPr lang="en-US"/>
        </a:p>
      </dgm:t>
    </dgm:pt>
    <dgm:pt modelId="{7DB35711-019B-47A9-B2F9-3AA76E8EB2C2}">
      <dgm:prSet/>
      <dgm:spPr/>
      <dgm:t>
        <a:bodyPr/>
        <a:lstStyle/>
        <a:p>
          <a:r>
            <a:rPr lang="en-US" dirty="0"/>
            <a:t>Living allowance for the researcher (4650 x Country Coefficient)</a:t>
          </a:r>
        </a:p>
      </dgm:t>
    </dgm:pt>
    <dgm:pt modelId="{C4019BD5-74E7-4A4B-8AE7-2008EDAACF08}" type="parTrans" cxnId="{C6AE5350-8F94-4701-8F7E-74585193BF4B}">
      <dgm:prSet/>
      <dgm:spPr/>
      <dgm:t>
        <a:bodyPr/>
        <a:lstStyle/>
        <a:p>
          <a:endParaRPr lang="en-US"/>
        </a:p>
      </dgm:t>
    </dgm:pt>
    <dgm:pt modelId="{EDE6A0B4-8273-4DE0-936B-D83DEDB01F83}" type="sibTrans" cxnId="{C6AE5350-8F94-4701-8F7E-74585193BF4B}">
      <dgm:prSet/>
      <dgm:spPr/>
      <dgm:t>
        <a:bodyPr/>
        <a:lstStyle/>
        <a:p>
          <a:endParaRPr lang="en-US"/>
        </a:p>
      </dgm:t>
    </dgm:pt>
    <dgm:pt modelId="{B6B0019D-4D20-4F84-A598-37D7319E2905}">
      <dgm:prSet/>
      <dgm:spPr/>
      <dgm:t>
        <a:bodyPr/>
        <a:lstStyle/>
        <a:p>
          <a:r>
            <a:rPr lang="en-US" dirty="0"/>
            <a:t>Research, training and networking costs (800)</a:t>
          </a:r>
        </a:p>
      </dgm:t>
    </dgm:pt>
    <dgm:pt modelId="{DC8E3E52-9D1B-48F5-AA03-A344A150CF74}" type="parTrans" cxnId="{B57BFA95-6472-4E76-AFBE-C370A2EB1E3C}">
      <dgm:prSet/>
      <dgm:spPr/>
      <dgm:t>
        <a:bodyPr/>
        <a:lstStyle/>
        <a:p>
          <a:endParaRPr lang="en-US"/>
        </a:p>
      </dgm:t>
    </dgm:pt>
    <dgm:pt modelId="{1408B984-94F6-406B-8F55-69F1FED1509B}" type="sibTrans" cxnId="{B57BFA95-6472-4E76-AFBE-C370A2EB1E3C}">
      <dgm:prSet/>
      <dgm:spPr/>
      <dgm:t>
        <a:bodyPr/>
        <a:lstStyle/>
        <a:p>
          <a:endParaRPr lang="en-US"/>
        </a:p>
      </dgm:t>
    </dgm:pt>
    <dgm:pt modelId="{BBF571EC-F0F5-4B81-B5CF-3E2408086E4D}">
      <dgm:prSet/>
      <dgm:spPr/>
      <dgm:t>
        <a:bodyPr/>
        <a:lstStyle/>
        <a:p>
          <a:r>
            <a:rPr lang="en-US" dirty="0"/>
            <a:t>Management and indirect costs (650)</a:t>
          </a:r>
        </a:p>
      </dgm:t>
    </dgm:pt>
    <dgm:pt modelId="{CFE4925A-61C7-4E4F-80D1-3234A70AEA2E}" type="parTrans" cxnId="{F5D60869-E97B-403F-BC99-77A0EC5FCA94}">
      <dgm:prSet/>
      <dgm:spPr/>
      <dgm:t>
        <a:bodyPr/>
        <a:lstStyle/>
        <a:p>
          <a:endParaRPr lang="en-US"/>
        </a:p>
      </dgm:t>
    </dgm:pt>
    <dgm:pt modelId="{50468CEE-8DFD-41A0-B082-45657A03231E}" type="sibTrans" cxnId="{F5D60869-E97B-403F-BC99-77A0EC5FCA94}">
      <dgm:prSet/>
      <dgm:spPr/>
      <dgm:t>
        <a:bodyPr/>
        <a:lstStyle/>
        <a:p>
          <a:endParaRPr lang="en-US"/>
        </a:p>
      </dgm:t>
    </dgm:pt>
    <dgm:pt modelId="{97864415-F331-7246-9DFC-65E2A4630050}">
      <dgm:prSet/>
      <dgm:spPr/>
      <dgm:t>
        <a:bodyPr/>
        <a:lstStyle/>
        <a:p>
          <a:r>
            <a:rPr lang="en-US"/>
            <a:t>Family allowance (500 per figli o familiari a carico)</a:t>
          </a:r>
          <a:endParaRPr lang="en-US" dirty="0"/>
        </a:p>
      </dgm:t>
    </dgm:pt>
    <dgm:pt modelId="{271CCB0B-CC65-7443-9BA1-627088021E8C}" type="parTrans" cxnId="{37A16583-EF07-784B-B4B1-BD6CA6A601C5}">
      <dgm:prSet/>
      <dgm:spPr/>
      <dgm:t>
        <a:bodyPr/>
        <a:lstStyle/>
        <a:p>
          <a:endParaRPr lang="en-US"/>
        </a:p>
      </dgm:t>
    </dgm:pt>
    <dgm:pt modelId="{E188B5FF-44A4-ED40-9FCE-5715CB8971F9}" type="sibTrans" cxnId="{37A16583-EF07-784B-B4B1-BD6CA6A601C5}">
      <dgm:prSet/>
      <dgm:spPr/>
      <dgm:t>
        <a:bodyPr/>
        <a:lstStyle/>
        <a:p>
          <a:endParaRPr lang="en-US"/>
        </a:p>
      </dgm:t>
    </dgm:pt>
    <dgm:pt modelId="{74A4CAD7-B3DD-5C49-B5D9-1D0B09A738D1}">
      <dgm:prSet/>
      <dgm:spPr/>
      <dgm:t>
        <a:bodyPr/>
        <a:lstStyle/>
        <a:p>
          <a:r>
            <a:rPr lang="en-US" dirty="0"/>
            <a:t>Mobility allowance (600 per </a:t>
          </a:r>
          <a:r>
            <a:rPr lang="en-US" dirty="0" err="1"/>
            <a:t>costi</a:t>
          </a:r>
          <a:r>
            <a:rPr lang="en-US" dirty="0"/>
            <a:t> </a:t>
          </a:r>
          <a:r>
            <a:rPr lang="en-US" dirty="0" err="1"/>
            <a:t>personali</a:t>
          </a:r>
          <a:r>
            <a:rPr lang="en-US" dirty="0"/>
            <a:t>)</a:t>
          </a:r>
        </a:p>
      </dgm:t>
    </dgm:pt>
    <dgm:pt modelId="{DAC52BBB-A6EB-5E4F-B508-04CC579E762B}" type="parTrans" cxnId="{BFDE26C6-932F-FF4D-A0DE-37D35D8E7BFC}">
      <dgm:prSet/>
      <dgm:spPr/>
      <dgm:t>
        <a:bodyPr/>
        <a:lstStyle/>
        <a:p>
          <a:endParaRPr lang="en-US"/>
        </a:p>
      </dgm:t>
    </dgm:pt>
    <dgm:pt modelId="{D5E5AD07-EE75-5140-A7DA-5C724A2494E2}" type="sibTrans" cxnId="{BFDE26C6-932F-FF4D-A0DE-37D35D8E7BFC}">
      <dgm:prSet/>
      <dgm:spPr/>
      <dgm:t>
        <a:bodyPr/>
        <a:lstStyle/>
        <a:p>
          <a:endParaRPr lang="en-US"/>
        </a:p>
      </dgm:t>
    </dgm:pt>
    <dgm:pt modelId="{22B08729-3C15-D94B-98F7-3320BB0ECFC2}" type="pres">
      <dgm:prSet presAssocID="{73E444C3-DFFA-48A2-9604-9AF6886A075D}" presName="linear" presStyleCnt="0">
        <dgm:presLayoutVars>
          <dgm:animLvl val="lvl"/>
          <dgm:resizeHandles val="exact"/>
        </dgm:presLayoutVars>
      </dgm:prSet>
      <dgm:spPr/>
    </dgm:pt>
    <dgm:pt modelId="{AB4AD8CF-9521-684F-B63B-DBDD17E332F7}" type="pres">
      <dgm:prSet presAssocID="{0471DEBF-4C6C-4111-B9EE-BB0854B307E0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37981648-D9B2-4949-89E2-DF1D4B35ABEA}" type="pres">
      <dgm:prSet presAssocID="{90C68878-66F4-402A-8018-71DBA8946E83}" presName="spacer" presStyleCnt="0"/>
      <dgm:spPr/>
    </dgm:pt>
    <dgm:pt modelId="{85E7CC7B-C9EA-FF49-B511-B4E8D76E71B7}" type="pres">
      <dgm:prSet presAssocID="{7DB35711-019B-47A9-B2F9-3AA76E8EB2C2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EDB2244F-2F5B-FD42-87D8-AB6F9A1E5B25}" type="pres">
      <dgm:prSet presAssocID="{EDE6A0B4-8273-4DE0-936B-D83DEDB01F83}" presName="spacer" presStyleCnt="0"/>
      <dgm:spPr/>
    </dgm:pt>
    <dgm:pt modelId="{89275129-97FF-4F42-91F2-EDE923AE7E6A}" type="pres">
      <dgm:prSet presAssocID="{97864415-F331-7246-9DFC-65E2A4630050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5DFCCA67-CDF9-ED42-B227-3AADBB68C91C}" type="pres">
      <dgm:prSet presAssocID="{E188B5FF-44A4-ED40-9FCE-5715CB8971F9}" presName="spacer" presStyleCnt="0"/>
      <dgm:spPr/>
    </dgm:pt>
    <dgm:pt modelId="{1F82B987-3FE2-7644-995B-ABF5E854646F}" type="pres">
      <dgm:prSet presAssocID="{74A4CAD7-B3DD-5C49-B5D9-1D0B09A738D1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F44D9F32-278C-9D40-A3D0-2E3B9AF17E79}" type="pres">
      <dgm:prSet presAssocID="{D5E5AD07-EE75-5140-A7DA-5C724A2494E2}" presName="spacer" presStyleCnt="0"/>
      <dgm:spPr/>
    </dgm:pt>
    <dgm:pt modelId="{401B6E77-80CD-DA44-AD0B-DE4DD981B09F}" type="pres">
      <dgm:prSet presAssocID="{B6B0019D-4D20-4F84-A598-37D7319E2905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2762087A-E27C-5346-B717-A4D9A0D844B1}" type="pres">
      <dgm:prSet presAssocID="{1408B984-94F6-406B-8F55-69F1FED1509B}" presName="spacer" presStyleCnt="0"/>
      <dgm:spPr/>
    </dgm:pt>
    <dgm:pt modelId="{A75F9CF2-E16E-1B42-AC97-0E01F088C535}" type="pres">
      <dgm:prSet presAssocID="{BBF571EC-F0F5-4B81-B5CF-3E2408086E4D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095C3802-E65C-F44F-8FB8-BDCC7D6D9671}" type="presOf" srcId="{BBF571EC-F0F5-4B81-B5CF-3E2408086E4D}" destId="{A75F9CF2-E16E-1B42-AC97-0E01F088C535}" srcOrd="0" destOrd="0" presId="urn:microsoft.com/office/officeart/2005/8/layout/vList2"/>
    <dgm:cxn modelId="{134EE433-FA34-40FF-9B2B-AA42A1DB4DBB}" srcId="{73E444C3-DFFA-48A2-9604-9AF6886A075D}" destId="{0471DEBF-4C6C-4111-B9EE-BB0854B307E0}" srcOrd="0" destOrd="0" parTransId="{C4C2FCB8-139C-46F2-9234-BC731A0E5144}" sibTransId="{90C68878-66F4-402A-8018-71DBA8946E83}"/>
    <dgm:cxn modelId="{B215B83E-4621-DF42-B3F6-6F5B64A31928}" type="presOf" srcId="{B6B0019D-4D20-4F84-A598-37D7319E2905}" destId="{401B6E77-80CD-DA44-AD0B-DE4DD981B09F}" srcOrd="0" destOrd="0" presId="urn:microsoft.com/office/officeart/2005/8/layout/vList2"/>
    <dgm:cxn modelId="{0798C843-FDC4-3641-BE0C-A206427FE901}" type="presOf" srcId="{73E444C3-DFFA-48A2-9604-9AF6886A075D}" destId="{22B08729-3C15-D94B-98F7-3320BB0ECFC2}" srcOrd="0" destOrd="0" presId="urn:microsoft.com/office/officeart/2005/8/layout/vList2"/>
    <dgm:cxn modelId="{C6AE5350-8F94-4701-8F7E-74585193BF4B}" srcId="{73E444C3-DFFA-48A2-9604-9AF6886A075D}" destId="{7DB35711-019B-47A9-B2F9-3AA76E8EB2C2}" srcOrd="1" destOrd="0" parTransId="{C4019BD5-74E7-4A4B-8AE7-2008EDAACF08}" sibTransId="{EDE6A0B4-8273-4DE0-936B-D83DEDB01F83}"/>
    <dgm:cxn modelId="{F5D60869-E97B-403F-BC99-77A0EC5FCA94}" srcId="{73E444C3-DFFA-48A2-9604-9AF6886A075D}" destId="{BBF571EC-F0F5-4B81-B5CF-3E2408086E4D}" srcOrd="5" destOrd="0" parTransId="{CFE4925A-61C7-4E4F-80D1-3234A70AEA2E}" sibTransId="{50468CEE-8DFD-41A0-B082-45657A03231E}"/>
    <dgm:cxn modelId="{37A16583-EF07-784B-B4B1-BD6CA6A601C5}" srcId="{73E444C3-DFFA-48A2-9604-9AF6886A075D}" destId="{97864415-F331-7246-9DFC-65E2A4630050}" srcOrd="2" destOrd="0" parTransId="{271CCB0B-CC65-7443-9BA1-627088021E8C}" sibTransId="{E188B5FF-44A4-ED40-9FCE-5715CB8971F9}"/>
    <dgm:cxn modelId="{8EF75D8E-0303-8448-B516-D7A192041270}" type="presOf" srcId="{0471DEBF-4C6C-4111-B9EE-BB0854B307E0}" destId="{AB4AD8CF-9521-684F-B63B-DBDD17E332F7}" srcOrd="0" destOrd="0" presId="urn:microsoft.com/office/officeart/2005/8/layout/vList2"/>
    <dgm:cxn modelId="{B57BFA95-6472-4E76-AFBE-C370A2EB1E3C}" srcId="{73E444C3-DFFA-48A2-9604-9AF6886A075D}" destId="{B6B0019D-4D20-4F84-A598-37D7319E2905}" srcOrd="4" destOrd="0" parTransId="{DC8E3E52-9D1B-48F5-AA03-A344A150CF74}" sibTransId="{1408B984-94F6-406B-8F55-69F1FED1509B}"/>
    <dgm:cxn modelId="{BFDE26C6-932F-FF4D-A0DE-37D35D8E7BFC}" srcId="{73E444C3-DFFA-48A2-9604-9AF6886A075D}" destId="{74A4CAD7-B3DD-5C49-B5D9-1D0B09A738D1}" srcOrd="3" destOrd="0" parTransId="{DAC52BBB-A6EB-5E4F-B508-04CC579E762B}" sibTransId="{D5E5AD07-EE75-5140-A7DA-5C724A2494E2}"/>
    <dgm:cxn modelId="{A98342D6-D28A-6B46-8845-B9F9B79E5727}" type="presOf" srcId="{74A4CAD7-B3DD-5C49-B5D9-1D0B09A738D1}" destId="{1F82B987-3FE2-7644-995B-ABF5E854646F}" srcOrd="0" destOrd="0" presId="urn:microsoft.com/office/officeart/2005/8/layout/vList2"/>
    <dgm:cxn modelId="{8706C5F4-12C5-354A-BF2B-5B1AF876E330}" type="presOf" srcId="{97864415-F331-7246-9DFC-65E2A4630050}" destId="{89275129-97FF-4F42-91F2-EDE923AE7E6A}" srcOrd="0" destOrd="0" presId="urn:microsoft.com/office/officeart/2005/8/layout/vList2"/>
    <dgm:cxn modelId="{AB5E7AFE-7F97-E14C-A770-922D02F7283E}" type="presOf" srcId="{7DB35711-019B-47A9-B2F9-3AA76E8EB2C2}" destId="{85E7CC7B-C9EA-FF49-B511-B4E8D76E71B7}" srcOrd="0" destOrd="0" presId="urn:microsoft.com/office/officeart/2005/8/layout/vList2"/>
    <dgm:cxn modelId="{72AF1269-E58E-A547-885D-B1D08655E723}" type="presParOf" srcId="{22B08729-3C15-D94B-98F7-3320BB0ECFC2}" destId="{AB4AD8CF-9521-684F-B63B-DBDD17E332F7}" srcOrd="0" destOrd="0" presId="urn:microsoft.com/office/officeart/2005/8/layout/vList2"/>
    <dgm:cxn modelId="{EF82EDE6-F9AE-0C4D-89AF-D0CEA793CF2B}" type="presParOf" srcId="{22B08729-3C15-D94B-98F7-3320BB0ECFC2}" destId="{37981648-D9B2-4949-89E2-DF1D4B35ABEA}" srcOrd="1" destOrd="0" presId="urn:microsoft.com/office/officeart/2005/8/layout/vList2"/>
    <dgm:cxn modelId="{D52B5510-CB60-0645-99E0-57E6E02028CD}" type="presParOf" srcId="{22B08729-3C15-D94B-98F7-3320BB0ECFC2}" destId="{85E7CC7B-C9EA-FF49-B511-B4E8D76E71B7}" srcOrd="2" destOrd="0" presId="urn:microsoft.com/office/officeart/2005/8/layout/vList2"/>
    <dgm:cxn modelId="{89485C11-5E10-6F4D-B737-8915294D35D6}" type="presParOf" srcId="{22B08729-3C15-D94B-98F7-3320BB0ECFC2}" destId="{EDB2244F-2F5B-FD42-87D8-AB6F9A1E5B25}" srcOrd="3" destOrd="0" presId="urn:microsoft.com/office/officeart/2005/8/layout/vList2"/>
    <dgm:cxn modelId="{61F9331E-88AB-D24F-B15B-168F92BC0609}" type="presParOf" srcId="{22B08729-3C15-D94B-98F7-3320BB0ECFC2}" destId="{89275129-97FF-4F42-91F2-EDE923AE7E6A}" srcOrd="4" destOrd="0" presId="urn:microsoft.com/office/officeart/2005/8/layout/vList2"/>
    <dgm:cxn modelId="{F7BA106F-CE7E-E741-80E9-AED2E9665E79}" type="presParOf" srcId="{22B08729-3C15-D94B-98F7-3320BB0ECFC2}" destId="{5DFCCA67-CDF9-ED42-B227-3AADBB68C91C}" srcOrd="5" destOrd="0" presId="urn:microsoft.com/office/officeart/2005/8/layout/vList2"/>
    <dgm:cxn modelId="{47F76B43-1B10-A14B-99E5-C2FCADA48DC5}" type="presParOf" srcId="{22B08729-3C15-D94B-98F7-3320BB0ECFC2}" destId="{1F82B987-3FE2-7644-995B-ABF5E854646F}" srcOrd="6" destOrd="0" presId="urn:microsoft.com/office/officeart/2005/8/layout/vList2"/>
    <dgm:cxn modelId="{E15EB7DE-B0F8-A047-9D71-C30CBA6D836C}" type="presParOf" srcId="{22B08729-3C15-D94B-98F7-3320BB0ECFC2}" destId="{F44D9F32-278C-9D40-A3D0-2E3B9AF17E79}" srcOrd="7" destOrd="0" presId="urn:microsoft.com/office/officeart/2005/8/layout/vList2"/>
    <dgm:cxn modelId="{32D59938-9519-4E4D-B582-777BEEF625F6}" type="presParOf" srcId="{22B08729-3C15-D94B-98F7-3320BB0ECFC2}" destId="{401B6E77-80CD-DA44-AD0B-DE4DD981B09F}" srcOrd="8" destOrd="0" presId="urn:microsoft.com/office/officeart/2005/8/layout/vList2"/>
    <dgm:cxn modelId="{8071A444-A14F-1D46-9DD8-38FC1758BACD}" type="presParOf" srcId="{22B08729-3C15-D94B-98F7-3320BB0ECFC2}" destId="{2762087A-E27C-5346-B717-A4D9A0D844B1}" srcOrd="9" destOrd="0" presId="urn:microsoft.com/office/officeart/2005/8/layout/vList2"/>
    <dgm:cxn modelId="{0CECC376-09C8-AC40-8EBB-FF3869357421}" type="presParOf" srcId="{22B08729-3C15-D94B-98F7-3320BB0ECFC2}" destId="{A75F9CF2-E16E-1B42-AC97-0E01F088C535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73DB9B6-2433-434D-93EC-5CA48A3DE62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9419DB2-0756-47B8-8D31-049C04B12874}">
      <dgm:prSet/>
      <dgm:spPr/>
      <dgm:t>
        <a:bodyPr/>
        <a:lstStyle/>
        <a:p>
          <a:r>
            <a:rPr lang="it-IT" dirty="0" err="1"/>
            <a:t>Ethical</a:t>
          </a:r>
          <a:r>
            <a:rPr lang="it-IT" dirty="0"/>
            <a:t> </a:t>
          </a:r>
          <a:r>
            <a:rPr lang="it-IT" dirty="0" err="1"/>
            <a:t>deliverables</a:t>
          </a:r>
          <a:r>
            <a:rPr lang="it-IT" dirty="0"/>
            <a:t>: come nei progetti H2020, ma gestiti in solitaria!</a:t>
          </a:r>
          <a:endParaRPr lang="en-US" dirty="0"/>
        </a:p>
      </dgm:t>
    </dgm:pt>
    <dgm:pt modelId="{80F5FC81-D355-4161-879D-82E47965133C}" type="parTrans" cxnId="{EA5A680A-72B2-4F58-9DC2-846A44086DBF}">
      <dgm:prSet/>
      <dgm:spPr/>
      <dgm:t>
        <a:bodyPr/>
        <a:lstStyle/>
        <a:p>
          <a:endParaRPr lang="en-US"/>
        </a:p>
      </dgm:t>
    </dgm:pt>
    <dgm:pt modelId="{7CB3D6AE-D248-4E9E-8535-C83EA88ED1E2}" type="sibTrans" cxnId="{EA5A680A-72B2-4F58-9DC2-846A44086DBF}">
      <dgm:prSet/>
      <dgm:spPr/>
      <dgm:t>
        <a:bodyPr/>
        <a:lstStyle/>
        <a:p>
          <a:endParaRPr lang="en-US"/>
        </a:p>
      </dgm:t>
    </dgm:pt>
    <dgm:pt modelId="{897EB0B7-71BF-43D3-946E-8B25303E0B78}">
      <dgm:prSet/>
      <dgm:spPr/>
      <dgm:t>
        <a:bodyPr/>
        <a:lstStyle/>
        <a:p>
          <a:r>
            <a:rPr lang="it-IT" dirty="0"/>
            <a:t>Nel mio caso: due </a:t>
          </a:r>
          <a:r>
            <a:rPr lang="it-IT" dirty="0" err="1"/>
            <a:t>ethical</a:t>
          </a:r>
          <a:r>
            <a:rPr lang="it-IT" dirty="0"/>
            <a:t> </a:t>
          </a:r>
          <a:r>
            <a:rPr lang="it-IT" dirty="0" err="1"/>
            <a:t>assessments</a:t>
          </a:r>
          <a:r>
            <a:rPr lang="it-IT" dirty="0"/>
            <a:t>,  un data management </a:t>
          </a:r>
          <a:r>
            <a:rPr lang="it-IT" dirty="0" err="1"/>
            <a:t>plan</a:t>
          </a:r>
          <a:r>
            <a:rPr lang="it-IT" dirty="0"/>
            <a:t>, due </a:t>
          </a:r>
          <a:r>
            <a:rPr lang="it-IT" dirty="0" err="1"/>
            <a:t>legal</a:t>
          </a:r>
          <a:r>
            <a:rPr lang="it-IT" dirty="0"/>
            <a:t> </a:t>
          </a:r>
          <a:r>
            <a:rPr lang="it-IT" dirty="0" err="1"/>
            <a:t>opinions</a:t>
          </a:r>
          <a:r>
            <a:rPr lang="it-IT" dirty="0"/>
            <a:t>, due </a:t>
          </a:r>
          <a:r>
            <a:rPr lang="it-IT" dirty="0" err="1"/>
            <a:t>validated</a:t>
          </a:r>
          <a:r>
            <a:rPr lang="it-IT" dirty="0"/>
            <a:t> </a:t>
          </a:r>
          <a:r>
            <a:rPr lang="it-IT" dirty="0" err="1"/>
            <a:t>informed</a:t>
          </a:r>
          <a:r>
            <a:rPr lang="it-IT" dirty="0"/>
            <a:t> </a:t>
          </a:r>
          <a:r>
            <a:rPr lang="it-IT" dirty="0" err="1"/>
            <a:t>consent</a:t>
          </a:r>
          <a:r>
            <a:rPr lang="it-IT" dirty="0"/>
            <a:t> </a:t>
          </a:r>
          <a:r>
            <a:rPr lang="it-IT" dirty="0" err="1"/>
            <a:t>sheets</a:t>
          </a:r>
          <a:r>
            <a:rPr lang="it-IT" dirty="0"/>
            <a:t> + altri 5 </a:t>
          </a:r>
          <a:r>
            <a:rPr lang="it-IT" dirty="0" err="1"/>
            <a:t>ethical</a:t>
          </a:r>
          <a:r>
            <a:rPr lang="it-IT" dirty="0"/>
            <a:t> </a:t>
          </a:r>
          <a:r>
            <a:rPr lang="it-IT" dirty="0" err="1"/>
            <a:t>deliverable</a:t>
          </a:r>
          <a:r>
            <a:rPr lang="it-IT" dirty="0"/>
            <a:t>. </a:t>
          </a:r>
          <a:endParaRPr lang="en-US" dirty="0"/>
        </a:p>
      </dgm:t>
    </dgm:pt>
    <dgm:pt modelId="{4A5F8793-3643-4DE2-A725-8C3A3AFBFE12}" type="parTrans" cxnId="{6AC1451D-BA60-475E-BC24-30B597C6568F}">
      <dgm:prSet/>
      <dgm:spPr/>
      <dgm:t>
        <a:bodyPr/>
        <a:lstStyle/>
        <a:p>
          <a:endParaRPr lang="en-US"/>
        </a:p>
      </dgm:t>
    </dgm:pt>
    <dgm:pt modelId="{8DF75734-E827-49C8-B917-ECDE18BFBCA2}" type="sibTrans" cxnId="{6AC1451D-BA60-475E-BC24-30B597C6568F}">
      <dgm:prSet/>
      <dgm:spPr/>
      <dgm:t>
        <a:bodyPr/>
        <a:lstStyle/>
        <a:p>
          <a:endParaRPr lang="en-US"/>
        </a:p>
      </dgm:t>
    </dgm:pt>
    <dgm:pt modelId="{704E3ACC-8EFA-411F-9AA4-B9ADE42A6596}">
      <dgm:prSet/>
      <dgm:spPr/>
      <dgm:t>
        <a:bodyPr/>
        <a:lstStyle/>
        <a:p>
          <a:r>
            <a:rPr lang="it-IT" dirty="0"/>
            <a:t>Altri </a:t>
          </a:r>
          <a:r>
            <a:rPr lang="it-IT" dirty="0" err="1"/>
            <a:t>deliverables</a:t>
          </a:r>
          <a:r>
            <a:rPr lang="it-IT" dirty="0"/>
            <a:t>: possono coincidere con le pubblicazioni se lo scrivi nel GA!</a:t>
          </a:r>
          <a:endParaRPr lang="en-US" dirty="0"/>
        </a:p>
      </dgm:t>
    </dgm:pt>
    <dgm:pt modelId="{92E4582F-411B-40CF-8B2E-D5B4BD0050B9}" type="parTrans" cxnId="{56DE1AFB-0937-4EDE-B447-57953779A483}">
      <dgm:prSet/>
      <dgm:spPr/>
      <dgm:t>
        <a:bodyPr/>
        <a:lstStyle/>
        <a:p>
          <a:endParaRPr lang="en-US"/>
        </a:p>
      </dgm:t>
    </dgm:pt>
    <dgm:pt modelId="{033EB724-0A02-4C70-9C4A-5A3C6A4C675D}" type="sibTrans" cxnId="{56DE1AFB-0937-4EDE-B447-57953779A483}">
      <dgm:prSet/>
      <dgm:spPr/>
      <dgm:t>
        <a:bodyPr/>
        <a:lstStyle/>
        <a:p>
          <a:endParaRPr lang="en-US"/>
        </a:p>
      </dgm:t>
    </dgm:pt>
    <dgm:pt modelId="{024BF970-AA7B-46FB-8DE3-3340401A6267}">
      <dgm:prSet/>
      <dgm:spPr/>
      <dgm:t>
        <a:bodyPr/>
        <a:lstStyle/>
        <a:p>
          <a:r>
            <a:rPr lang="it-IT" dirty="0"/>
            <a:t>Training: accademico e non accademico!</a:t>
          </a:r>
          <a:endParaRPr lang="en-US" dirty="0"/>
        </a:p>
      </dgm:t>
    </dgm:pt>
    <dgm:pt modelId="{BCA6002D-1B0F-4207-9BAA-869CEE094A52}" type="parTrans" cxnId="{2C8C8568-1069-4700-BA87-753F3361E91C}">
      <dgm:prSet/>
      <dgm:spPr/>
      <dgm:t>
        <a:bodyPr/>
        <a:lstStyle/>
        <a:p>
          <a:endParaRPr lang="en-US"/>
        </a:p>
      </dgm:t>
    </dgm:pt>
    <dgm:pt modelId="{EC45748A-1020-4050-A621-07EDAAC662BF}" type="sibTrans" cxnId="{2C8C8568-1069-4700-BA87-753F3361E91C}">
      <dgm:prSet/>
      <dgm:spPr/>
      <dgm:t>
        <a:bodyPr/>
        <a:lstStyle/>
        <a:p>
          <a:endParaRPr lang="en-US"/>
        </a:p>
      </dgm:t>
    </dgm:pt>
    <dgm:pt modelId="{6611972C-20B9-469E-9EB4-A028AEB5C81A}">
      <dgm:prSet/>
      <dgm:spPr/>
      <dgm:t>
        <a:bodyPr/>
        <a:lstStyle/>
        <a:p>
          <a:r>
            <a:rPr lang="it-IT" dirty="0"/>
            <a:t>Nel mio caso: metodologia + etica della ricerca + </a:t>
          </a:r>
          <a:r>
            <a:rPr lang="it-IT" dirty="0" err="1"/>
            <a:t>grant</a:t>
          </a:r>
          <a:r>
            <a:rPr lang="it-IT" dirty="0"/>
            <a:t> </a:t>
          </a:r>
          <a:r>
            <a:rPr lang="it-IT" dirty="0" err="1"/>
            <a:t>writing</a:t>
          </a:r>
          <a:r>
            <a:rPr lang="it-IT" dirty="0"/>
            <a:t> + leadership/team management</a:t>
          </a:r>
          <a:endParaRPr lang="en-US" dirty="0"/>
        </a:p>
      </dgm:t>
    </dgm:pt>
    <dgm:pt modelId="{B7274743-C2B4-4889-8EFC-6A78209D0321}" type="parTrans" cxnId="{F07D8932-E31B-4CDB-82B1-19FC401F8A57}">
      <dgm:prSet/>
      <dgm:spPr/>
      <dgm:t>
        <a:bodyPr/>
        <a:lstStyle/>
        <a:p>
          <a:endParaRPr lang="en-US"/>
        </a:p>
      </dgm:t>
    </dgm:pt>
    <dgm:pt modelId="{7556FB2B-867D-45F7-A8F0-E6E29628D7C8}" type="sibTrans" cxnId="{F07D8932-E31B-4CDB-82B1-19FC401F8A57}">
      <dgm:prSet/>
      <dgm:spPr/>
      <dgm:t>
        <a:bodyPr/>
        <a:lstStyle/>
        <a:p>
          <a:endParaRPr lang="en-US"/>
        </a:p>
      </dgm:t>
    </dgm:pt>
    <dgm:pt modelId="{2A9A610E-4845-4953-A6C2-F233A60FAC77}">
      <dgm:prSet/>
      <dgm:spPr/>
      <dgm:t>
        <a:bodyPr/>
        <a:lstStyle/>
        <a:p>
          <a:r>
            <a:rPr lang="it-IT" dirty="0" err="1"/>
            <a:t>Final</a:t>
          </a:r>
          <a:r>
            <a:rPr lang="it-IT" dirty="0"/>
            <a:t> Report: non solo risultati del progetto, ma percorso di crescita del ricercatore e «gain» per </a:t>
          </a:r>
          <a:r>
            <a:rPr lang="it-IT" dirty="0" err="1"/>
            <a:t>l’host</a:t>
          </a:r>
          <a:r>
            <a:rPr lang="it-IT" dirty="0"/>
            <a:t> </a:t>
          </a:r>
          <a:r>
            <a:rPr lang="it-IT" dirty="0" err="1"/>
            <a:t>institute</a:t>
          </a:r>
          <a:r>
            <a:rPr lang="it-IT" dirty="0"/>
            <a:t>!</a:t>
          </a:r>
          <a:endParaRPr lang="en-US" dirty="0"/>
        </a:p>
      </dgm:t>
    </dgm:pt>
    <dgm:pt modelId="{01530914-9EB5-4532-BC52-C64124C9F1E8}" type="parTrans" cxnId="{E16FC1C1-4405-4F0E-BA58-77D7726D807F}">
      <dgm:prSet/>
      <dgm:spPr/>
      <dgm:t>
        <a:bodyPr/>
        <a:lstStyle/>
        <a:p>
          <a:endParaRPr lang="en-US"/>
        </a:p>
      </dgm:t>
    </dgm:pt>
    <dgm:pt modelId="{0EB9F334-7FC8-4275-B139-82833B723A25}" type="sibTrans" cxnId="{E16FC1C1-4405-4F0E-BA58-77D7726D807F}">
      <dgm:prSet/>
      <dgm:spPr/>
      <dgm:t>
        <a:bodyPr/>
        <a:lstStyle/>
        <a:p>
          <a:endParaRPr lang="en-US"/>
        </a:p>
      </dgm:t>
    </dgm:pt>
    <dgm:pt modelId="{C7B9E7FF-CBA7-8846-ACFD-3CAF11A49B1B}">
      <dgm:prSet/>
      <dgm:spPr/>
      <dgm:t>
        <a:bodyPr/>
        <a:lstStyle/>
        <a:p>
          <a:r>
            <a:rPr lang="en-US" dirty="0"/>
            <a:t>Dissemination: non solo </a:t>
          </a:r>
          <a:r>
            <a:rPr lang="en-US" dirty="0" err="1"/>
            <a:t>accademica</a:t>
          </a:r>
          <a:r>
            <a:rPr lang="en-US" dirty="0"/>
            <a:t>! </a:t>
          </a:r>
        </a:p>
      </dgm:t>
    </dgm:pt>
    <dgm:pt modelId="{96C01E4E-A52F-F34E-8EE4-CBBE12955D44}" type="parTrans" cxnId="{38D34358-4D23-B34C-BF71-5D0F6E73C0EB}">
      <dgm:prSet/>
      <dgm:spPr/>
      <dgm:t>
        <a:bodyPr/>
        <a:lstStyle/>
        <a:p>
          <a:endParaRPr lang="en-US"/>
        </a:p>
      </dgm:t>
    </dgm:pt>
    <dgm:pt modelId="{66866D29-3E94-164D-BE45-1348ACAA050D}" type="sibTrans" cxnId="{38D34358-4D23-B34C-BF71-5D0F6E73C0EB}">
      <dgm:prSet/>
      <dgm:spPr/>
      <dgm:t>
        <a:bodyPr/>
        <a:lstStyle/>
        <a:p>
          <a:endParaRPr lang="en-US"/>
        </a:p>
      </dgm:t>
    </dgm:pt>
    <dgm:pt modelId="{C2C149FB-38D0-994E-B4EA-797D2C515210}" type="pres">
      <dgm:prSet presAssocID="{273DB9B6-2433-434D-93EC-5CA48A3DE62D}" presName="linear" presStyleCnt="0">
        <dgm:presLayoutVars>
          <dgm:animLvl val="lvl"/>
          <dgm:resizeHandles val="exact"/>
        </dgm:presLayoutVars>
      </dgm:prSet>
      <dgm:spPr/>
    </dgm:pt>
    <dgm:pt modelId="{A6D4F35F-C982-AF47-85E8-9387261558B0}" type="pres">
      <dgm:prSet presAssocID="{69419DB2-0756-47B8-8D31-049C04B12874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24B9860E-ABAD-FC44-B361-604357313B3D}" type="pres">
      <dgm:prSet presAssocID="{69419DB2-0756-47B8-8D31-049C04B12874}" presName="childText" presStyleLbl="revTx" presStyleIdx="0" presStyleCnt="2">
        <dgm:presLayoutVars>
          <dgm:bulletEnabled val="1"/>
        </dgm:presLayoutVars>
      </dgm:prSet>
      <dgm:spPr/>
    </dgm:pt>
    <dgm:pt modelId="{A3243864-92C5-9545-ADA3-15C4834D2FA8}" type="pres">
      <dgm:prSet presAssocID="{704E3ACC-8EFA-411F-9AA4-B9ADE42A6596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2694684-922F-F04E-93D4-D20D189380CC}" type="pres">
      <dgm:prSet presAssocID="{033EB724-0A02-4C70-9C4A-5A3C6A4C675D}" presName="spacer" presStyleCnt="0"/>
      <dgm:spPr/>
    </dgm:pt>
    <dgm:pt modelId="{F764ED1E-08AF-3640-A785-7DF08D366B1A}" type="pres">
      <dgm:prSet presAssocID="{024BF970-AA7B-46FB-8DE3-3340401A6267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E9BB9B3F-349E-0841-9BCC-175CE41CDF28}" type="pres">
      <dgm:prSet presAssocID="{024BF970-AA7B-46FB-8DE3-3340401A6267}" presName="childText" presStyleLbl="revTx" presStyleIdx="1" presStyleCnt="2">
        <dgm:presLayoutVars>
          <dgm:bulletEnabled val="1"/>
        </dgm:presLayoutVars>
      </dgm:prSet>
      <dgm:spPr/>
    </dgm:pt>
    <dgm:pt modelId="{0928FDA7-DC79-094E-A734-7298D377C2D6}" type="pres">
      <dgm:prSet presAssocID="{C7B9E7FF-CBA7-8846-ACFD-3CAF11A49B1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15F48B44-4707-FC45-9CDE-8F71B0233EB0}" type="pres">
      <dgm:prSet presAssocID="{66866D29-3E94-164D-BE45-1348ACAA050D}" presName="spacer" presStyleCnt="0"/>
      <dgm:spPr/>
    </dgm:pt>
    <dgm:pt modelId="{920343C9-5261-1B40-B4CA-489B7F0DC0EB}" type="pres">
      <dgm:prSet presAssocID="{2A9A610E-4845-4953-A6C2-F233A60FAC77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EA5A680A-72B2-4F58-9DC2-846A44086DBF}" srcId="{273DB9B6-2433-434D-93EC-5CA48A3DE62D}" destId="{69419DB2-0756-47B8-8D31-049C04B12874}" srcOrd="0" destOrd="0" parTransId="{80F5FC81-D355-4161-879D-82E47965133C}" sibTransId="{7CB3D6AE-D248-4E9E-8535-C83EA88ED1E2}"/>
    <dgm:cxn modelId="{5CEE2F17-64C6-D04B-8452-5D2F34459350}" type="presOf" srcId="{024BF970-AA7B-46FB-8DE3-3340401A6267}" destId="{F764ED1E-08AF-3640-A785-7DF08D366B1A}" srcOrd="0" destOrd="0" presId="urn:microsoft.com/office/officeart/2005/8/layout/vList2"/>
    <dgm:cxn modelId="{6AC1451D-BA60-475E-BC24-30B597C6568F}" srcId="{69419DB2-0756-47B8-8D31-049C04B12874}" destId="{897EB0B7-71BF-43D3-946E-8B25303E0B78}" srcOrd="0" destOrd="0" parTransId="{4A5F8793-3643-4DE2-A725-8C3A3AFBFE12}" sibTransId="{8DF75734-E827-49C8-B917-ECDE18BFBCA2}"/>
    <dgm:cxn modelId="{EAD6E222-4A4E-764D-9681-F42CD46752EC}" type="presOf" srcId="{273DB9B6-2433-434D-93EC-5CA48A3DE62D}" destId="{C2C149FB-38D0-994E-B4EA-797D2C515210}" srcOrd="0" destOrd="0" presId="urn:microsoft.com/office/officeart/2005/8/layout/vList2"/>
    <dgm:cxn modelId="{F07D8932-E31B-4CDB-82B1-19FC401F8A57}" srcId="{024BF970-AA7B-46FB-8DE3-3340401A6267}" destId="{6611972C-20B9-469E-9EB4-A028AEB5C81A}" srcOrd="0" destOrd="0" parTransId="{B7274743-C2B4-4889-8EFC-6A78209D0321}" sibTransId="{7556FB2B-867D-45F7-A8F0-E6E29628D7C8}"/>
    <dgm:cxn modelId="{38D34358-4D23-B34C-BF71-5D0F6E73C0EB}" srcId="{273DB9B6-2433-434D-93EC-5CA48A3DE62D}" destId="{C7B9E7FF-CBA7-8846-ACFD-3CAF11A49B1B}" srcOrd="3" destOrd="0" parTransId="{96C01E4E-A52F-F34E-8EE4-CBBE12955D44}" sibTransId="{66866D29-3E94-164D-BE45-1348ACAA050D}"/>
    <dgm:cxn modelId="{2C8C8568-1069-4700-BA87-753F3361E91C}" srcId="{273DB9B6-2433-434D-93EC-5CA48A3DE62D}" destId="{024BF970-AA7B-46FB-8DE3-3340401A6267}" srcOrd="2" destOrd="0" parTransId="{BCA6002D-1B0F-4207-9BAA-869CEE094A52}" sibTransId="{EC45748A-1020-4050-A621-07EDAAC662BF}"/>
    <dgm:cxn modelId="{AEB42E6A-B7A4-A44D-8336-77E14CD9DA50}" type="presOf" srcId="{69419DB2-0756-47B8-8D31-049C04B12874}" destId="{A6D4F35F-C982-AF47-85E8-9387261558B0}" srcOrd="0" destOrd="0" presId="urn:microsoft.com/office/officeart/2005/8/layout/vList2"/>
    <dgm:cxn modelId="{FABF536A-0EE2-5D46-A97B-9809416473E7}" type="presOf" srcId="{6611972C-20B9-469E-9EB4-A028AEB5C81A}" destId="{E9BB9B3F-349E-0841-9BCC-175CE41CDF28}" srcOrd="0" destOrd="0" presId="urn:microsoft.com/office/officeart/2005/8/layout/vList2"/>
    <dgm:cxn modelId="{6C33E195-6D90-8C48-929A-868EE6A7196F}" type="presOf" srcId="{897EB0B7-71BF-43D3-946E-8B25303E0B78}" destId="{24B9860E-ABAD-FC44-B361-604357313B3D}" srcOrd="0" destOrd="0" presId="urn:microsoft.com/office/officeart/2005/8/layout/vList2"/>
    <dgm:cxn modelId="{E759BCAA-93FE-4348-A232-0DFAF254EC88}" type="presOf" srcId="{C7B9E7FF-CBA7-8846-ACFD-3CAF11A49B1B}" destId="{0928FDA7-DC79-094E-A734-7298D377C2D6}" srcOrd="0" destOrd="0" presId="urn:microsoft.com/office/officeart/2005/8/layout/vList2"/>
    <dgm:cxn modelId="{F3418FBD-1781-E14B-A912-DCEBC625D6F6}" type="presOf" srcId="{2A9A610E-4845-4953-A6C2-F233A60FAC77}" destId="{920343C9-5261-1B40-B4CA-489B7F0DC0EB}" srcOrd="0" destOrd="0" presId="urn:microsoft.com/office/officeart/2005/8/layout/vList2"/>
    <dgm:cxn modelId="{E16FC1C1-4405-4F0E-BA58-77D7726D807F}" srcId="{273DB9B6-2433-434D-93EC-5CA48A3DE62D}" destId="{2A9A610E-4845-4953-A6C2-F233A60FAC77}" srcOrd="4" destOrd="0" parTransId="{01530914-9EB5-4532-BC52-C64124C9F1E8}" sibTransId="{0EB9F334-7FC8-4275-B139-82833B723A25}"/>
    <dgm:cxn modelId="{467DA5C4-700F-594D-890B-B4E98E810520}" type="presOf" srcId="{704E3ACC-8EFA-411F-9AA4-B9ADE42A6596}" destId="{A3243864-92C5-9545-ADA3-15C4834D2FA8}" srcOrd="0" destOrd="0" presId="urn:microsoft.com/office/officeart/2005/8/layout/vList2"/>
    <dgm:cxn modelId="{56DE1AFB-0937-4EDE-B447-57953779A483}" srcId="{273DB9B6-2433-434D-93EC-5CA48A3DE62D}" destId="{704E3ACC-8EFA-411F-9AA4-B9ADE42A6596}" srcOrd="1" destOrd="0" parTransId="{92E4582F-411B-40CF-8B2E-D5B4BD0050B9}" sibTransId="{033EB724-0A02-4C70-9C4A-5A3C6A4C675D}"/>
    <dgm:cxn modelId="{515905EC-62DB-5449-A412-A08D0BCAF5FE}" type="presParOf" srcId="{C2C149FB-38D0-994E-B4EA-797D2C515210}" destId="{A6D4F35F-C982-AF47-85E8-9387261558B0}" srcOrd="0" destOrd="0" presId="urn:microsoft.com/office/officeart/2005/8/layout/vList2"/>
    <dgm:cxn modelId="{426027D6-98B4-9A42-8ED1-EAA37E25BE46}" type="presParOf" srcId="{C2C149FB-38D0-994E-B4EA-797D2C515210}" destId="{24B9860E-ABAD-FC44-B361-604357313B3D}" srcOrd="1" destOrd="0" presId="urn:microsoft.com/office/officeart/2005/8/layout/vList2"/>
    <dgm:cxn modelId="{0CB7B848-2E4F-4B45-87DC-F0E8422E6FD6}" type="presParOf" srcId="{C2C149FB-38D0-994E-B4EA-797D2C515210}" destId="{A3243864-92C5-9545-ADA3-15C4834D2FA8}" srcOrd="2" destOrd="0" presId="urn:microsoft.com/office/officeart/2005/8/layout/vList2"/>
    <dgm:cxn modelId="{1B3DA3E5-4749-6A4D-8D05-5B31A9DCCC9F}" type="presParOf" srcId="{C2C149FB-38D0-994E-B4EA-797D2C515210}" destId="{E2694684-922F-F04E-93D4-D20D189380CC}" srcOrd="3" destOrd="0" presId="urn:microsoft.com/office/officeart/2005/8/layout/vList2"/>
    <dgm:cxn modelId="{B1DF71DE-87FC-7E46-8274-5D36BC949E4F}" type="presParOf" srcId="{C2C149FB-38D0-994E-B4EA-797D2C515210}" destId="{F764ED1E-08AF-3640-A785-7DF08D366B1A}" srcOrd="4" destOrd="0" presId="urn:microsoft.com/office/officeart/2005/8/layout/vList2"/>
    <dgm:cxn modelId="{F36D80DB-3CD1-9045-A721-20A67B963702}" type="presParOf" srcId="{C2C149FB-38D0-994E-B4EA-797D2C515210}" destId="{E9BB9B3F-349E-0841-9BCC-175CE41CDF28}" srcOrd="5" destOrd="0" presId="urn:microsoft.com/office/officeart/2005/8/layout/vList2"/>
    <dgm:cxn modelId="{A57A2CA4-7AFE-DF4C-B801-2E34A2236ADD}" type="presParOf" srcId="{C2C149FB-38D0-994E-B4EA-797D2C515210}" destId="{0928FDA7-DC79-094E-A734-7298D377C2D6}" srcOrd="6" destOrd="0" presId="urn:microsoft.com/office/officeart/2005/8/layout/vList2"/>
    <dgm:cxn modelId="{692552B5-286D-A147-AD52-7201183DF285}" type="presParOf" srcId="{C2C149FB-38D0-994E-B4EA-797D2C515210}" destId="{15F48B44-4707-FC45-9CDE-8F71B0233EB0}" srcOrd="7" destOrd="0" presId="urn:microsoft.com/office/officeart/2005/8/layout/vList2"/>
    <dgm:cxn modelId="{5D7A4F84-35E0-F244-8932-61F9B5A25080}" type="presParOf" srcId="{C2C149FB-38D0-994E-B4EA-797D2C515210}" destId="{920343C9-5261-1B40-B4CA-489B7F0DC0E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0A321F-DC68-7947-9C03-407BD21267DF}">
      <dsp:nvSpPr>
        <dsp:cNvPr id="0" name=""/>
        <dsp:cNvSpPr/>
      </dsp:nvSpPr>
      <dsp:spPr>
        <a:xfrm>
          <a:off x="0" y="542413"/>
          <a:ext cx="6513603" cy="115478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Marie Skłodowska-Curie Actions (MSCA): differenti programmi di mobilità per ricercatori di ogni età, nazionalità e disciplina.</a:t>
          </a:r>
        </a:p>
      </dsp:txBody>
      <dsp:txXfrm>
        <a:off x="56372" y="598785"/>
        <a:ext cx="6400859" cy="1042045"/>
      </dsp:txXfrm>
    </dsp:sp>
    <dsp:sp modelId="{319A08ED-69DF-8C4A-84B8-8DD9B9ECC9F0}">
      <dsp:nvSpPr>
        <dsp:cNvPr id="0" name=""/>
        <dsp:cNvSpPr/>
      </dsp:nvSpPr>
      <dsp:spPr>
        <a:xfrm>
          <a:off x="0" y="1757683"/>
          <a:ext cx="6513603" cy="1154789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baseline="0" dirty="0" err="1"/>
            <a:t>Programmi</a:t>
          </a:r>
          <a:r>
            <a:rPr lang="en-US" sz="2100" kern="1200" baseline="0" dirty="0"/>
            <a:t> con </a:t>
          </a:r>
          <a:r>
            <a:rPr lang="en-US" sz="2100" kern="1200" baseline="0" dirty="0" err="1"/>
            <a:t>approccio</a:t>
          </a:r>
          <a:r>
            <a:rPr lang="en-US" sz="2100" kern="1200" baseline="0" dirty="0"/>
            <a:t> bottom-up ≠ Horizon 2020 RIA (in cui la call </a:t>
          </a:r>
          <a:r>
            <a:rPr lang="en-US" sz="2100" kern="1200" baseline="0" dirty="0" err="1"/>
            <a:t>definisce</a:t>
          </a:r>
          <a:r>
            <a:rPr lang="en-US" sz="2100" kern="1200" baseline="0" dirty="0"/>
            <a:t> </a:t>
          </a:r>
          <a:r>
            <a:rPr lang="en-US" sz="2100" kern="1200" baseline="0" dirty="0" err="1"/>
            <a:t>il</a:t>
          </a:r>
          <a:r>
            <a:rPr lang="en-US" sz="2100" kern="1200" baseline="0" dirty="0"/>
            <a:t> topic): </a:t>
          </a:r>
          <a:r>
            <a:rPr lang="en-US" sz="2100" kern="1200" baseline="0" dirty="0" err="1"/>
            <a:t>quindi</a:t>
          </a:r>
          <a:r>
            <a:rPr lang="en-US" sz="2100" kern="1200" baseline="0" dirty="0"/>
            <a:t> </a:t>
          </a:r>
          <a:r>
            <a:rPr lang="en-US" sz="2100" kern="1200" baseline="0" dirty="0" err="1"/>
            <a:t>sono</a:t>
          </a:r>
          <a:r>
            <a:rPr lang="en-US" sz="2100" kern="1200" baseline="0" dirty="0"/>
            <a:t> </a:t>
          </a:r>
          <a:r>
            <a:rPr lang="en-US" sz="2100" kern="1200" baseline="0" dirty="0" err="1"/>
            <a:t>aperti</a:t>
          </a:r>
          <a:r>
            <a:rPr lang="en-US" sz="2100" kern="1200" baseline="0" dirty="0"/>
            <a:t> a </a:t>
          </a:r>
          <a:r>
            <a:rPr lang="en-US" sz="2100" kern="1200" baseline="0" dirty="0" err="1"/>
            <a:t>tutti</a:t>
          </a:r>
          <a:r>
            <a:rPr lang="en-US" sz="2100" kern="1200" baseline="0" dirty="0"/>
            <a:t> </a:t>
          </a:r>
          <a:r>
            <a:rPr lang="en-US" sz="2100" kern="1200" baseline="0" dirty="0" err="1"/>
            <a:t>i</a:t>
          </a:r>
          <a:r>
            <a:rPr lang="en-US" sz="2100" kern="1200" baseline="0" dirty="0"/>
            <a:t> </a:t>
          </a:r>
          <a:r>
            <a:rPr lang="en-US" sz="2100" kern="1200" baseline="0" dirty="0" err="1"/>
            <a:t>temi</a:t>
          </a:r>
          <a:r>
            <a:rPr lang="en-US" sz="2100" kern="1200" baseline="0" dirty="0"/>
            <a:t> e </a:t>
          </a:r>
          <a:r>
            <a:rPr lang="en-US" sz="2100" kern="1200" baseline="0" dirty="0" err="1"/>
            <a:t>campi</a:t>
          </a:r>
          <a:r>
            <a:rPr lang="en-US" sz="2100" kern="1200" baseline="0" dirty="0"/>
            <a:t> di </a:t>
          </a:r>
          <a:r>
            <a:rPr lang="en-US" sz="2100" kern="1200" baseline="0" dirty="0" err="1"/>
            <a:t>ricerca</a:t>
          </a:r>
          <a:r>
            <a:rPr lang="en-US" sz="2100" kern="1200" baseline="0" dirty="0"/>
            <a:t>.</a:t>
          </a:r>
          <a:endParaRPr lang="en-US" sz="2100" kern="1200" dirty="0"/>
        </a:p>
      </dsp:txBody>
      <dsp:txXfrm>
        <a:off x="56372" y="1814055"/>
        <a:ext cx="6400859" cy="1042045"/>
      </dsp:txXfrm>
    </dsp:sp>
    <dsp:sp modelId="{DD6D8BE8-EE1B-3A44-84B2-C1D61AE09DC6}">
      <dsp:nvSpPr>
        <dsp:cNvPr id="0" name=""/>
        <dsp:cNvSpPr/>
      </dsp:nvSpPr>
      <dsp:spPr>
        <a:xfrm>
          <a:off x="0" y="2972953"/>
          <a:ext cx="6513603" cy="1154789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Le "Individual Fellowship" (MSCA-IF) </a:t>
          </a:r>
          <a:r>
            <a:rPr lang="en-US" sz="2100" kern="1200" dirty="0" err="1"/>
            <a:t>sono</a:t>
          </a:r>
          <a:r>
            <a:rPr lang="en-US" sz="2100" kern="1200" dirty="0"/>
            <a:t> </a:t>
          </a:r>
          <a:r>
            <a:rPr lang="en-US" sz="2100" kern="1200" dirty="0" err="1"/>
            <a:t>uno</a:t>
          </a:r>
          <a:r>
            <a:rPr lang="en-US" sz="2100" kern="1200" dirty="0"/>
            <a:t> </a:t>
          </a:r>
          <a:r>
            <a:rPr lang="en-US" sz="2100" kern="1200" dirty="0" err="1"/>
            <a:t>specifico</a:t>
          </a:r>
          <a:r>
            <a:rPr lang="en-US" sz="2100" kern="1200" dirty="0"/>
            <a:t> </a:t>
          </a:r>
          <a:r>
            <a:rPr lang="en-US" sz="2100" kern="1200" dirty="0" err="1"/>
            <a:t>programma</a:t>
          </a:r>
          <a:r>
            <a:rPr lang="en-US" sz="2100" kern="1200" dirty="0"/>
            <a:t> di </a:t>
          </a:r>
          <a:r>
            <a:rPr lang="en-US" sz="2100" kern="1200" dirty="0" err="1"/>
            <a:t>mobilità</a:t>
          </a:r>
          <a:r>
            <a:rPr lang="en-US" sz="2100" kern="1200" dirty="0"/>
            <a:t>, </a:t>
          </a:r>
          <a:r>
            <a:rPr lang="en-US" sz="2100" kern="1200" dirty="0" err="1"/>
            <a:t>formazione</a:t>
          </a:r>
          <a:r>
            <a:rPr lang="en-US" sz="2100" kern="1200" dirty="0"/>
            <a:t> e </a:t>
          </a:r>
          <a:r>
            <a:rPr lang="en-US" sz="2100" kern="1200" dirty="0" err="1"/>
            <a:t>ricerca</a:t>
          </a:r>
          <a:r>
            <a:rPr lang="en-US" sz="2100" kern="1200" dirty="0"/>
            <a:t> per "experienced researchers". </a:t>
          </a:r>
        </a:p>
      </dsp:txBody>
      <dsp:txXfrm>
        <a:off x="56372" y="3029325"/>
        <a:ext cx="6400859" cy="1042045"/>
      </dsp:txXfrm>
    </dsp:sp>
    <dsp:sp modelId="{F743F0D4-35D7-7B47-8ABF-85797CF381AF}">
      <dsp:nvSpPr>
        <dsp:cNvPr id="0" name=""/>
        <dsp:cNvSpPr/>
      </dsp:nvSpPr>
      <dsp:spPr>
        <a:xfrm>
          <a:off x="0" y="4188223"/>
          <a:ext cx="6513603" cy="115478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Si </a:t>
          </a:r>
          <a:r>
            <a:rPr lang="en-US" sz="2100" kern="1200" dirty="0" err="1"/>
            <a:t>considerano</a:t>
          </a:r>
          <a:r>
            <a:rPr lang="en-US" sz="2100" kern="1200" dirty="0"/>
            <a:t> "experienced researchers" </a:t>
          </a:r>
          <a:r>
            <a:rPr lang="en-US" sz="2100" kern="1200" dirty="0" err="1"/>
            <a:t>coloro</a:t>
          </a:r>
          <a:r>
            <a:rPr lang="en-US" sz="2100" kern="1200" dirty="0"/>
            <a:t> </a:t>
          </a:r>
          <a:r>
            <a:rPr lang="en-US" sz="2100" kern="1200" dirty="0" err="1"/>
            <a:t>che</a:t>
          </a:r>
          <a:r>
            <a:rPr lang="en-US" sz="2100" kern="1200" dirty="0"/>
            <a:t> a) </a:t>
          </a:r>
          <a:r>
            <a:rPr lang="en-US" sz="2100" kern="1200" dirty="0" err="1"/>
            <a:t>hanno</a:t>
          </a:r>
          <a:r>
            <a:rPr lang="en-US" sz="2100" kern="1200" dirty="0"/>
            <a:t> un </a:t>
          </a:r>
          <a:r>
            <a:rPr lang="en-US" sz="2100" kern="1200" dirty="0" err="1"/>
            <a:t>dottorato</a:t>
          </a:r>
          <a:r>
            <a:rPr lang="en-US" sz="2100" kern="1200" dirty="0"/>
            <a:t>; </a:t>
          </a:r>
          <a:r>
            <a:rPr lang="en-US" sz="2100" kern="1200" dirty="0" err="1"/>
            <a:t>oppure</a:t>
          </a:r>
          <a:r>
            <a:rPr lang="en-US" sz="2100" kern="1200" dirty="0"/>
            <a:t> b) </a:t>
          </a:r>
          <a:r>
            <a:rPr lang="en-US" sz="2100" kern="1200" dirty="0" err="1"/>
            <a:t>hanno</a:t>
          </a:r>
          <a:r>
            <a:rPr lang="en-US" sz="2100" kern="1200" dirty="0"/>
            <a:t> </a:t>
          </a:r>
          <a:r>
            <a:rPr lang="en-US" sz="2100" kern="1200" dirty="0" err="1"/>
            <a:t>maturato</a:t>
          </a:r>
          <a:r>
            <a:rPr lang="en-US" sz="2100" kern="1200" dirty="0"/>
            <a:t> </a:t>
          </a:r>
          <a:r>
            <a:rPr lang="en-US" sz="2100" kern="1200" dirty="0" err="1"/>
            <a:t>almeno</a:t>
          </a:r>
          <a:r>
            <a:rPr lang="en-US" sz="2100" kern="1200" dirty="0"/>
            <a:t> 4 </a:t>
          </a:r>
          <a:r>
            <a:rPr lang="en-US" sz="2100" kern="1200" dirty="0" err="1"/>
            <a:t>anni</a:t>
          </a:r>
          <a:r>
            <a:rPr lang="en-US" sz="2100" kern="1200" dirty="0"/>
            <a:t> di </a:t>
          </a:r>
          <a:r>
            <a:rPr lang="en-US" sz="2100" kern="1200" dirty="0" err="1"/>
            <a:t>esperienza</a:t>
          </a:r>
          <a:r>
            <a:rPr lang="en-US" sz="2100" kern="1200" dirty="0"/>
            <a:t> </a:t>
          </a:r>
          <a:r>
            <a:rPr lang="en-US" sz="2100" kern="1200" dirty="0" err="1"/>
            <a:t>documentata</a:t>
          </a:r>
          <a:r>
            <a:rPr lang="en-US" sz="2100" kern="1200" dirty="0"/>
            <a:t> in </a:t>
          </a:r>
          <a:r>
            <a:rPr lang="en-US" sz="2100" kern="1200" dirty="0" err="1"/>
            <a:t>attività</a:t>
          </a:r>
          <a:r>
            <a:rPr lang="en-US" sz="2100" kern="1200" dirty="0"/>
            <a:t> di </a:t>
          </a:r>
          <a:r>
            <a:rPr lang="en-US" sz="2100" kern="1200" dirty="0" err="1"/>
            <a:t>ricerca</a:t>
          </a:r>
          <a:r>
            <a:rPr lang="en-US" sz="2100" kern="1200" dirty="0"/>
            <a:t>. </a:t>
          </a:r>
        </a:p>
      </dsp:txBody>
      <dsp:txXfrm>
        <a:off x="56372" y="4244595"/>
        <a:ext cx="6400859" cy="104204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3A693A-05A0-CF4A-9159-01C7E15D84C2}">
      <dsp:nvSpPr>
        <dsp:cNvPr id="0" name=""/>
        <dsp:cNvSpPr/>
      </dsp:nvSpPr>
      <dsp:spPr>
        <a:xfrm>
          <a:off x="0" y="52228"/>
          <a:ext cx="6513603" cy="10740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Non è solo un’opportunità per il ricercatore…</a:t>
          </a:r>
          <a:endParaRPr lang="en-US" sz="2700" kern="1200" dirty="0"/>
        </a:p>
      </dsp:txBody>
      <dsp:txXfrm>
        <a:off x="52431" y="104659"/>
        <a:ext cx="6408741" cy="969198"/>
      </dsp:txXfrm>
    </dsp:sp>
    <dsp:sp modelId="{0D00B90C-F0B1-D34E-8052-773841C0DCAE}">
      <dsp:nvSpPr>
        <dsp:cNvPr id="0" name=""/>
        <dsp:cNvSpPr/>
      </dsp:nvSpPr>
      <dsp:spPr>
        <a:xfrm>
          <a:off x="0" y="1126288"/>
          <a:ext cx="6513603" cy="20120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2100" kern="1200"/>
            <a:t>Serve proattività da parte dei potenziali supervisor e delle istituzioni ospitanti;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2100" kern="1200"/>
            <a:t>Molto meno amministrativamente gravoso di un H2020: adatto anche a dipartimenti piccoli;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2100" kern="1200" dirty="0"/>
            <a:t>Poco gravoso in termini di supervisione: ricercatori già autonomi e formati. </a:t>
          </a:r>
          <a:endParaRPr lang="en-US" sz="2100" kern="1200" dirty="0"/>
        </a:p>
      </dsp:txBody>
      <dsp:txXfrm>
        <a:off x="0" y="1126288"/>
        <a:ext cx="6513603" cy="2012039"/>
      </dsp:txXfrm>
    </dsp:sp>
    <dsp:sp modelId="{E8554FE0-76D4-6C4C-A79A-70E7E58368A1}">
      <dsp:nvSpPr>
        <dsp:cNvPr id="0" name=""/>
        <dsp:cNvSpPr/>
      </dsp:nvSpPr>
      <dsp:spPr>
        <a:xfrm>
          <a:off x="0" y="3138328"/>
          <a:ext cx="6513603" cy="107406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Non può essere l’unica opportunità per il ricercatore…</a:t>
          </a:r>
          <a:endParaRPr lang="en-US" sz="2700" kern="1200" dirty="0"/>
        </a:p>
      </dsp:txBody>
      <dsp:txXfrm>
        <a:off x="52431" y="3190759"/>
        <a:ext cx="6408741" cy="969198"/>
      </dsp:txXfrm>
    </dsp:sp>
    <dsp:sp modelId="{F19071DD-1940-8049-90F2-FAB497F446CF}">
      <dsp:nvSpPr>
        <dsp:cNvPr id="0" name=""/>
        <dsp:cNvSpPr/>
      </dsp:nvSpPr>
      <dsp:spPr>
        <a:xfrm>
          <a:off x="0" y="4212388"/>
          <a:ext cx="6513603" cy="16208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2100" kern="1200" dirty="0"/>
            <a:t>Parlare di mobilità e di opportunità internazionali non può farci dimenticare la carenza di alternative «interne»;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2100" kern="1200" dirty="0"/>
            <a:t>L’«eccellenza» della Marie Curie non può essere l’unica «eccellenza» possibile. </a:t>
          </a:r>
          <a:endParaRPr lang="en-US" sz="2100" kern="1200" dirty="0"/>
        </a:p>
      </dsp:txBody>
      <dsp:txXfrm>
        <a:off x="0" y="4212388"/>
        <a:ext cx="6513603" cy="16208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0A321F-DC68-7947-9C03-407BD21267DF}">
      <dsp:nvSpPr>
        <dsp:cNvPr id="0" name=""/>
        <dsp:cNvSpPr/>
      </dsp:nvSpPr>
      <dsp:spPr>
        <a:xfrm>
          <a:off x="0" y="78012"/>
          <a:ext cx="6513603" cy="10998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Obiettivo</a:t>
          </a:r>
          <a:r>
            <a:rPr lang="en-US" sz="2000" kern="1200" dirty="0"/>
            <a:t>: </a:t>
          </a:r>
          <a:r>
            <a:rPr lang="en-US" sz="2000" kern="1200" dirty="0" err="1"/>
            <a:t>rafforzare</a:t>
          </a:r>
          <a:r>
            <a:rPr lang="en-US" sz="2000" kern="1200" dirty="0"/>
            <a:t> </a:t>
          </a:r>
          <a:r>
            <a:rPr lang="en-US" sz="2000" kern="1200" dirty="0" err="1"/>
            <a:t>il</a:t>
          </a:r>
          <a:r>
            <a:rPr lang="en-US" sz="2000" kern="1200" dirty="0"/>
            <a:t> </a:t>
          </a:r>
          <a:r>
            <a:rPr lang="en-US" sz="2000" kern="1200" dirty="0" err="1"/>
            <a:t>potenziale</a:t>
          </a:r>
          <a:r>
            <a:rPr lang="en-US" sz="2000" kern="1200" dirty="0"/>
            <a:t> </a:t>
          </a:r>
          <a:r>
            <a:rPr lang="en-US" sz="2000" kern="1200" dirty="0" err="1"/>
            <a:t>dei</a:t>
          </a:r>
          <a:r>
            <a:rPr lang="en-US" sz="2000" kern="1200" dirty="0"/>
            <a:t> </a:t>
          </a:r>
          <a:r>
            <a:rPr lang="en-US" sz="2000" kern="1200" dirty="0" err="1"/>
            <a:t>ricercatori</a:t>
          </a:r>
          <a:r>
            <a:rPr lang="en-US" sz="2000" kern="1200" dirty="0"/>
            <a:t> </a:t>
          </a:r>
          <a:r>
            <a:rPr lang="en-US" sz="2000" kern="1200" dirty="0" err="1"/>
            <a:t>attraverso</a:t>
          </a:r>
          <a:r>
            <a:rPr lang="en-US" sz="2000" kern="1200" dirty="0"/>
            <a:t> A) </a:t>
          </a:r>
          <a:r>
            <a:rPr lang="en-US" sz="2000" kern="1200" dirty="0" err="1"/>
            <a:t>diversificazione</a:t>
          </a:r>
          <a:r>
            <a:rPr lang="en-US" sz="2000" kern="1200" dirty="0"/>
            <a:t> </a:t>
          </a:r>
          <a:r>
            <a:rPr lang="en-US" sz="2000" kern="1200" dirty="0" err="1"/>
            <a:t>delle</a:t>
          </a:r>
          <a:r>
            <a:rPr lang="en-US" sz="2000" kern="1200" dirty="0"/>
            <a:t> </a:t>
          </a:r>
          <a:r>
            <a:rPr lang="en-US" sz="2000" kern="1200" dirty="0" err="1"/>
            <a:t>loro</a:t>
          </a:r>
          <a:r>
            <a:rPr lang="en-US" sz="2000" kern="1200" dirty="0"/>
            <a:t> </a:t>
          </a:r>
          <a:r>
            <a:rPr lang="en-US" sz="2000" kern="1200" dirty="0" err="1"/>
            <a:t>competenze</a:t>
          </a:r>
          <a:r>
            <a:rPr lang="en-US" sz="2000" kern="1200" dirty="0"/>
            <a:t> B) </a:t>
          </a:r>
          <a:r>
            <a:rPr lang="en-US" sz="2000" kern="1200" dirty="0" err="1"/>
            <a:t>mobilità</a:t>
          </a:r>
          <a:r>
            <a:rPr lang="en-US" sz="2000" kern="1200" dirty="0"/>
            <a:t> </a:t>
          </a:r>
          <a:r>
            <a:rPr lang="en-US" sz="2000" kern="1200" dirty="0" err="1"/>
            <a:t>internazionale</a:t>
          </a:r>
          <a:r>
            <a:rPr lang="en-US" sz="2000" kern="1200" dirty="0"/>
            <a:t> e </a:t>
          </a:r>
          <a:r>
            <a:rPr lang="en-US" sz="2000" kern="1200" dirty="0" err="1"/>
            <a:t>intersettoriale</a:t>
          </a:r>
          <a:r>
            <a:rPr lang="en-US" sz="2000" kern="1200" dirty="0"/>
            <a:t> C) training </a:t>
          </a:r>
          <a:r>
            <a:rPr lang="en-US" sz="2000" kern="1200" dirty="0" err="1"/>
            <a:t>intensivo</a:t>
          </a:r>
          <a:r>
            <a:rPr lang="en-US" sz="2000" kern="1200" dirty="0"/>
            <a:t>. </a:t>
          </a:r>
        </a:p>
      </dsp:txBody>
      <dsp:txXfrm>
        <a:off x="53688" y="131700"/>
        <a:ext cx="6406227" cy="992424"/>
      </dsp:txXfrm>
    </dsp:sp>
    <dsp:sp modelId="{319A08ED-69DF-8C4A-84B8-8DD9B9ECC9F0}">
      <dsp:nvSpPr>
        <dsp:cNvPr id="0" name=""/>
        <dsp:cNvSpPr/>
      </dsp:nvSpPr>
      <dsp:spPr>
        <a:xfrm>
          <a:off x="0" y="1235412"/>
          <a:ext cx="6513603" cy="1099800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/>
            <a:t>European: 1 o 2 </a:t>
          </a:r>
          <a:r>
            <a:rPr lang="en-US" sz="2000" u="none" kern="1200" dirty="0" err="1"/>
            <a:t>anni</a:t>
          </a:r>
          <a:r>
            <a:rPr lang="en-US" sz="2000" u="none" kern="1200" dirty="0"/>
            <a:t>, in un </a:t>
          </a:r>
          <a:r>
            <a:rPr lang="en-US" sz="2000" u="none" kern="1200" dirty="0" err="1"/>
            <a:t>Stato</a:t>
          </a:r>
          <a:r>
            <a:rPr lang="en-US" sz="2000" u="none" kern="1200" dirty="0"/>
            <a:t> </a:t>
          </a:r>
          <a:r>
            <a:rPr lang="en-US" sz="2000" u="none" kern="1200" dirty="0" err="1"/>
            <a:t>Membro</a:t>
          </a:r>
          <a:r>
            <a:rPr lang="en-US" sz="2000" u="none" kern="1200" dirty="0"/>
            <a:t> o Associated Country</a:t>
          </a:r>
          <a:endParaRPr lang="en-US" sz="2000" kern="1200" dirty="0"/>
        </a:p>
      </dsp:txBody>
      <dsp:txXfrm>
        <a:off x="53688" y="1289100"/>
        <a:ext cx="6406227" cy="992424"/>
      </dsp:txXfrm>
    </dsp:sp>
    <dsp:sp modelId="{DD6D8BE8-EE1B-3A44-84B2-C1D61AE09DC6}">
      <dsp:nvSpPr>
        <dsp:cNvPr id="0" name=""/>
        <dsp:cNvSpPr/>
      </dsp:nvSpPr>
      <dsp:spPr>
        <a:xfrm>
          <a:off x="0" y="2392813"/>
          <a:ext cx="6513603" cy="109980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/>
            <a:t>Global: 2 o 3 </a:t>
          </a:r>
          <a:r>
            <a:rPr lang="en-US" sz="2000" u="none" kern="1200" dirty="0" err="1"/>
            <a:t>anni</a:t>
          </a:r>
          <a:r>
            <a:rPr lang="en-US" sz="2000" u="none" kern="1200" dirty="0"/>
            <a:t>, prima </a:t>
          </a:r>
          <a:r>
            <a:rPr lang="en-US" sz="2000" u="none" kern="1200" dirty="0" err="1"/>
            <a:t>fase</a:t>
          </a:r>
          <a:r>
            <a:rPr lang="en-US" sz="2000" u="none" kern="1200" dirty="0"/>
            <a:t> (1 o 2 </a:t>
          </a:r>
          <a:r>
            <a:rPr lang="en-US" sz="2000" u="none" kern="1200" dirty="0" err="1"/>
            <a:t>anni</a:t>
          </a:r>
          <a:r>
            <a:rPr lang="en-US" sz="2000" u="none" kern="1200" dirty="0"/>
            <a:t>) in Third Countries + </a:t>
          </a:r>
          <a:r>
            <a:rPr lang="en-US" sz="2000" u="none" kern="1200" dirty="0" err="1"/>
            <a:t>fase</a:t>
          </a:r>
          <a:r>
            <a:rPr lang="en-US" sz="2000" u="none" kern="1200" dirty="0"/>
            <a:t> di </a:t>
          </a:r>
          <a:r>
            <a:rPr lang="en-US" sz="2000" u="none" kern="1200" dirty="0" err="1"/>
            <a:t>rientro</a:t>
          </a:r>
          <a:r>
            <a:rPr lang="en-US" sz="2000" u="none" kern="1200" dirty="0"/>
            <a:t> </a:t>
          </a:r>
          <a:r>
            <a:rPr lang="en-US" sz="2000" u="none" kern="1200" dirty="0" err="1"/>
            <a:t>obbligatoria</a:t>
          </a:r>
          <a:r>
            <a:rPr lang="en-US" sz="2000" u="none" kern="1200" dirty="0"/>
            <a:t> (1 anno) in MC o AC</a:t>
          </a:r>
          <a:endParaRPr lang="en-US" sz="2000" kern="1200" dirty="0"/>
        </a:p>
      </dsp:txBody>
      <dsp:txXfrm>
        <a:off x="53688" y="2446501"/>
        <a:ext cx="6406227" cy="992424"/>
      </dsp:txXfrm>
    </dsp:sp>
    <dsp:sp modelId="{F743F0D4-35D7-7B47-8ABF-85797CF381AF}">
      <dsp:nvSpPr>
        <dsp:cNvPr id="0" name=""/>
        <dsp:cNvSpPr/>
      </dsp:nvSpPr>
      <dsp:spPr>
        <a:xfrm>
          <a:off x="0" y="3550213"/>
          <a:ext cx="6513603" cy="1099800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European: </a:t>
          </a:r>
          <a:r>
            <a:rPr lang="en-US" sz="2000" kern="1200" dirty="0" err="1"/>
            <a:t>aperte</a:t>
          </a:r>
          <a:r>
            <a:rPr lang="en-US" sz="2000" kern="1200" dirty="0"/>
            <a:t> </a:t>
          </a:r>
          <a:r>
            <a:rPr lang="en-US" sz="2000" kern="1200" dirty="0" err="1"/>
            <a:t>anche</a:t>
          </a:r>
          <a:r>
            <a:rPr lang="en-US" sz="2000" kern="1200" dirty="0"/>
            <a:t> a </a:t>
          </a:r>
          <a:r>
            <a:rPr lang="en-US" sz="2000" kern="1200" dirty="0" err="1"/>
            <a:t>ricercatori</a:t>
          </a:r>
          <a:r>
            <a:rPr lang="en-US" sz="2000" kern="1200" dirty="0"/>
            <a:t> non </a:t>
          </a:r>
          <a:r>
            <a:rPr lang="en-US" sz="2000" kern="1200" dirty="0" err="1"/>
            <a:t>europei</a:t>
          </a:r>
          <a:r>
            <a:rPr lang="en-US" sz="2000" kern="1200" dirty="0"/>
            <a:t>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Global: solo per </a:t>
          </a:r>
          <a:r>
            <a:rPr lang="en-US" sz="2000" kern="1200" dirty="0" err="1"/>
            <a:t>ricercatori</a:t>
          </a:r>
          <a:r>
            <a:rPr lang="en-US" sz="2000" kern="1200" dirty="0"/>
            <a:t> MP o AC</a:t>
          </a:r>
        </a:p>
      </dsp:txBody>
      <dsp:txXfrm>
        <a:off x="53688" y="3603901"/>
        <a:ext cx="6406227" cy="992424"/>
      </dsp:txXfrm>
    </dsp:sp>
    <dsp:sp modelId="{EA3DAD5A-21AA-A64E-9474-30D80C72CF8D}">
      <dsp:nvSpPr>
        <dsp:cNvPr id="0" name=""/>
        <dsp:cNvSpPr/>
      </dsp:nvSpPr>
      <dsp:spPr>
        <a:xfrm>
          <a:off x="0" y="4707613"/>
          <a:ext cx="6513603" cy="109980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Obbligo</a:t>
          </a:r>
          <a:r>
            <a:rPr lang="en-US" sz="2000" kern="1200" dirty="0"/>
            <a:t> di </a:t>
          </a:r>
          <a:r>
            <a:rPr lang="en-US" sz="2000" kern="1200" dirty="0" err="1"/>
            <a:t>mobilità</a:t>
          </a:r>
          <a:r>
            <a:rPr lang="en-US" sz="2000" kern="1200" dirty="0"/>
            <a:t>!</a:t>
          </a:r>
        </a:p>
      </dsp:txBody>
      <dsp:txXfrm>
        <a:off x="53688" y="4761301"/>
        <a:ext cx="6406227" cy="9924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D1EABC-1667-47FB-AB75-F45D78215027}">
      <dsp:nvSpPr>
        <dsp:cNvPr id="0" name=""/>
        <dsp:cNvSpPr/>
      </dsp:nvSpPr>
      <dsp:spPr>
        <a:xfrm>
          <a:off x="3369547" y="971301"/>
          <a:ext cx="1264141" cy="1264141"/>
        </a:xfrm>
        <a:prstGeom prst="ellipse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DF809C-BE9D-4F23-9267-07A26EE1774E}">
      <dsp:nvSpPr>
        <dsp:cNvPr id="0" name=""/>
        <dsp:cNvSpPr/>
      </dsp:nvSpPr>
      <dsp:spPr>
        <a:xfrm>
          <a:off x="3670491" y="1238367"/>
          <a:ext cx="725326" cy="7253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299D81D-9642-4656-91E0-79A0DD9F7E86}">
      <dsp:nvSpPr>
        <dsp:cNvPr id="0" name=""/>
        <dsp:cNvSpPr/>
      </dsp:nvSpPr>
      <dsp:spPr>
        <a:xfrm>
          <a:off x="569079" y="2644614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it-IT" sz="2200" kern="1200" dirty="0"/>
            <a:t>Un progetto «ECCELLENTE»</a:t>
          </a:r>
          <a:endParaRPr lang="en-US" sz="2200" kern="1200" dirty="0"/>
        </a:p>
      </dsp:txBody>
      <dsp:txXfrm>
        <a:off x="569079" y="2644614"/>
        <a:ext cx="2072362" cy="720000"/>
      </dsp:txXfrm>
    </dsp:sp>
    <dsp:sp modelId="{0A7877D6-9C38-47C9-A295-1ED8CCEFD7E6}">
      <dsp:nvSpPr>
        <dsp:cNvPr id="0" name=""/>
        <dsp:cNvSpPr/>
      </dsp:nvSpPr>
      <dsp:spPr>
        <a:xfrm>
          <a:off x="889314" y="971301"/>
          <a:ext cx="1264141" cy="1264141"/>
        </a:xfrm>
        <a:prstGeom prst="ellipse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BE60BB-55C3-4C88-BB80-A8A25F9D9848}">
      <dsp:nvSpPr>
        <dsp:cNvPr id="0" name=""/>
        <dsp:cNvSpPr/>
      </dsp:nvSpPr>
      <dsp:spPr>
        <a:xfrm>
          <a:off x="1170901" y="1294928"/>
          <a:ext cx="725326" cy="7253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BC11852-CD0D-4C3D-AB26-C4FB35B4134F}">
      <dsp:nvSpPr>
        <dsp:cNvPr id="0" name=""/>
        <dsp:cNvSpPr/>
      </dsp:nvSpPr>
      <dsp:spPr>
        <a:xfrm>
          <a:off x="3004105" y="2644614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it-IT" sz="2200" kern="1200" dirty="0"/>
            <a:t>Un profilo «promettente»</a:t>
          </a:r>
        </a:p>
      </dsp:txBody>
      <dsp:txXfrm>
        <a:off x="3004105" y="2644614"/>
        <a:ext cx="2072362" cy="720000"/>
      </dsp:txXfrm>
    </dsp:sp>
    <dsp:sp modelId="{5311A5F9-E1AA-491F-AD9A-9ED482801E81}">
      <dsp:nvSpPr>
        <dsp:cNvPr id="0" name=""/>
        <dsp:cNvSpPr/>
      </dsp:nvSpPr>
      <dsp:spPr>
        <a:xfrm>
          <a:off x="5843242" y="986724"/>
          <a:ext cx="1264141" cy="1264141"/>
        </a:xfrm>
        <a:prstGeom prst="ellipse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D1D86F-609C-4DD7-9142-E0F61962C27F}">
      <dsp:nvSpPr>
        <dsp:cNvPr id="0" name=""/>
        <dsp:cNvSpPr/>
      </dsp:nvSpPr>
      <dsp:spPr>
        <a:xfrm>
          <a:off x="6112649" y="1256131"/>
          <a:ext cx="725326" cy="7253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3F28422-84B0-457C-AE8A-0CB847485981}">
      <dsp:nvSpPr>
        <dsp:cNvPr id="0" name=""/>
        <dsp:cNvSpPr/>
      </dsp:nvSpPr>
      <dsp:spPr>
        <a:xfrm>
          <a:off x="5439131" y="2644614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200" b="0" kern="1200" dirty="0"/>
            <a:t>Un Hosting Institute </a:t>
          </a:r>
        </a:p>
      </dsp:txBody>
      <dsp:txXfrm>
        <a:off x="5439131" y="2644614"/>
        <a:ext cx="2072362" cy="720000"/>
      </dsp:txXfrm>
    </dsp:sp>
    <dsp:sp modelId="{2AD24770-11F1-4667-AF7A-7ADB77D692F5}">
      <dsp:nvSpPr>
        <dsp:cNvPr id="0" name=""/>
        <dsp:cNvSpPr/>
      </dsp:nvSpPr>
      <dsp:spPr>
        <a:xfrm>
          <a:off x="8278268" y="986724"/>
          <a:ext cx="1264141" cy="1264141"/>
        </a:xfrm>
        <a:prstGeom prst="ellipse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16579D-65AD-485D-85BC-B652233DFBD5}">
      <dsp:nvSpPr>
        <dsp:cNvPr id="0" name=""/>
        <dsp:cNvSpPr/>
      </dsp:nvSpPr>
      <dsp:spPr>
        <a:xfrm>
          <a:off x="8547675" y="1256131"/>
          <a:ext cx="725326" cy="72532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7B5A72F-12F0-4DFD-B546-D46ADD4B6061}">
      <dsp:nvSpPr>
        <dsp:cNvPr id="0" name=""/>
        <dsp:cNvSpPr/>
      </dsp:nvSpPr>
      <dsp:spPr>
        <a:xfrm>
          <a:off x="7874157" y="2644614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200" b="0" kern="1200" dirty="0"/>
            <a:t>Un supervisor</a:t>
          </a:r>
          <a:endParaRPr lang="en-US" sz="2200" kern="1200" dirty="0"/>
        </a:p>
      </dsp:txBody>
      <dsp:txXfrm>
        <a:off x="7874157" y="2644614"/>
        <a:ext cx="2072362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5B2422-096A-433E-8920-B8D85407F263}">
      <dsp:nvSpPr>
        <dsp:cNvPr id="0" name=""/>
        <dsp:cNvSpPr/>
      </dsp:nvSpPr>
      <dsp:spPr>
        <a:xfrm>
          <a:off x="10193" y="0"/>
          <a:ext cx="1062523" cy="94182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47BC6C-987A-4897-BC04-831046A6B65B}">
      <dsp:nvSpPr>
        <dsp:cNvPr id="0" name=""/>
        <dsp:cNvSpPr/>
      </dsp:nvSpPr>
      <dsp:spPr>
        <a:xfrm>
          <a:off x="10193" y="1079584"/>
          <a:ext cx="3035780" cy="403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it-IT" sz="2600" kern="1200"/>
            <a:t>Excellence: </a:t>
          </a:r>
          <a:endParaRPr lang="en-US" sz="2600" kern="1200"/>
        </a:p>
      </dsp:txBody>
      <dsp:txXfrm>
        <a:off x="10193" y="1079584"/>
        <a:ext cx="3035780" cy="403638"/>
      </dsp:txXfrm>
    </dsp:sp>
    <dsp:sp modelId="{C11D15B7-E77B-4C22-8A46-D2D33FA8ABC7}">
      <dsp:nvSpPr>
        <dsp:cNvPr id="0" name=""/>
        <dsp:cNvSpPr/>
      </dsp:nvSpPr>
      <dsp:spPr>
        <a:xfrm>
          <a:off x="10193" y="1547297"/>
          <a:ext cx="3035780" cy="20705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b="0" kern="1200" dirty="0"/>
            <a:t>Qualità e innovatività della ricerca (interdisciplinarità)</a:t>
          </a:r>
          <a:endParaRPr lang="en-US" sz="1700" b="0" kern="1200" dirty="0"/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Qualità del programma di training per il ricercatore, della supervisione e dell’hosting </a:t>
          </a:r>
          <a:r>
            <a:rPr lang="it-IT" sz="1700" kern="1200" dirty="0" err="1"/>
            <a:t>arrangement</a:t>
          </a:r>
          <a:r>
            <a:rPr lang="it-IT" sz="1700" kern="1200" dirty="0"/>
            <a:t> </a:t>
          </a:r>
          <a:endParaRPr lang="en-US" sz="1700" kern="1200" dirty="0"/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Potenzialità di crescita del ricercatore (CV "narrato").</a:t>
          </a:r>
          <a:endParaRPr lang="en-US" sz="1700" kern="1200" dirty="0"/>
        </a:p>
      </dsp:txBody>
      <dsp:txXfrm>
        <a:off x="10193" y="1547297"/>
        <a:ext cx="3035780" cy="2070547"/>
      </dsp:txXfrm>
    </dsp:sp>
    <dsp:sp modelId="{C7230147-2C2B-489F-BE44-99B753438FC6}">
      <dsp:nvSpPr>
        <dsp:cNvPr id="0" name=""/>
        <dsp:cNvSpPr/>
      </dsp:nvSpPr>
      <dsp:spPr>
        <a:xfrm>
          <a:off x="3577235" y="0"/>
          <a:ext cx="1062523" cy="94182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C129F6-6D81-462C-8573-26CEAB22E454}">
      <dsp:nvSpPr>
        <dsp:cNvPr id="0" name=""/>
        <dsp:cNvSpPr/>
      </dsp:nvSpPr>
      <dsp:spPr>
        <a:xfrm>
          <a:off x="3577235" y="1079584"/>
          <a:ext cx="3035780" cy="403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it-IT" sz="2600" kern="1200" dirty="0"/>
            <a:t>Impact:</a:t>
          </a:r>
          <a:endParaRPr lang="en-US" sz="2600" kern="1200" dirty="0"/>
        </a:p>
      </dsp:txBody>
      <dsp:txXfrm>
        <a:off x="3577235" y="1079584"/>
        <a:ext cx="3035780" cy="403638"/>
      </dsp:txXfrm>
    </dsp:sp>
    <dsp:sp modelId="{60C7A764-FA65-4AA3-BF71-13D84768E893}">
      <dsp:nvSpPr>
        <dsp:cNvPr id="0" name=""/>
        <dsp:cNvSpPr/>
      </dsp:nvSpPr>
      <dsp:spPr>
        <a:xfrm>
          <a:off x="3577235" y="1547297"/>
          <a:ext cx="3035780" cy="20705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Impatto potenziale sul ricercatore (prospettive di carriera)</a:t>
          </a:r>
          <a:endParaRPr lang="en-US" sz="1700" kern="1200" dirty="0"/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Impatto sulla disciplina (risultati attesi di ricerca)</a:t>
          </a:r>
          <a:endParaRPr lang="en-US" sz="1700" kern="1200" dirty="0"/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Impatto</a:t>
          </a:r>
          <a:r>
            <a:rPr lang="en-US" sz="1700" kern="1200" dirty="0"/>
            <a:t> </a:t>
          </a:r>
          <a:r>
            <a:rPr lang="en-US" sz="1700" kern="1200" dirty="0" err="1"/>
            <a:t>sulla</a:t>
          </a:r>
          <a:r>
            <a:rPr lang="en-US" sz="1700" kern="1200" dirty="0"/>
            <a:t> </a:t>
          </a:r>
          <a:r>
            <a:rPr lang="en-US" sz="1700" kern="1200" dirty="0" err="1"/>
            <a:t>società</a:t>
          </a:r>
          <a:r>
            <a:rPr lang="en-US" sz="1700" kern="1200" dirty="0"/>
            <a:t> (dissemination)</a:t>
          </a:r>
        </a:p>
      </dsp:txBody>
      <dsp:txXfrm>
        <a:off x="3577235" y="1547297"/>
        <a:ext cx="3035780" cy="2070547"/>
      </dsp:txXfrm>
    </dsp:sp>
    <dsp:sp modelId="{3F460BC9-6D2F-4AD3-9986-1D7B3F0C1775}">
      <dsp:nvSpPr>
        <dsp:cNvPr id="0" name=""/>
        <dsp:cNvSpPr/>
      </dsp:nvSpPr>
      <dsp:spPr>
        <a:xfrm>
          <a:off x="7144278" y="0"/>
          <a:ext cx="1062523" cy="94182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508BB8-B5CE-465A-A145-20E0281D6564}">
      <dsp:nvSpPr>
        <dsp:cNvPr id="0" name=""/>
        <dsp:cNvSpPr/>
      </dsp:nvSpPr>
      <dsp:spPr>
        <a:xfrm>
          <a:off x="7144278" y="1079584"/>
          <a:ext cx="3035780" cy="403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it-IT" sz="2600" kern="1200" dirty="0" err="1"/>
            <a:t>Implementation</a:t>
          </a:r>
          <a:r>
            <a:rPr lang="it-IT" sz="2600" kern="1200" dirty="0"/>
            <a:t>: </a:t>
          </a:r>
          <a:endParaRPr lang="en-US" sz="2600" kern="1200" dirty="0"/>
        </a:p>
      </dsp:txBody>
      <dsp:txXfrm>
        <a:off x="7144278" y="1079584"/>
        <a:ext cx="3035780" cy="403638"/>
      </dsp:txXfrm>
    </dsp:sp>
    <dsp:sp modelId="{AB9E1BB0-6CFB-492F-B5BA-F4AC3E4CE61E}">
      <dsp:nvSpPr>
        <dsp:cNvPr id="0" name=""/>
        <dsp:cNvSpPr/>
      </dsp:nvSpPr>
      <dsp:spPr>
        <a:xfrm>
          <a:off x="7144278" y="1547297"/>
          <a:ext cx="3035780" cy="20705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Coerenza del piano di ricerca e dell'uso delle risorse </a:t>
          </a:r>
          <a:endParaRPr lang="en-US" sz="1700" kern="1200" dirty="0"/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Qualità del management, incluso </a:t>
          </a:r>
          <a:r>
            <a:rPr lang="it-IT" sz="1700" kern="1200" dirty="0" err="1"/>
            <a:t>risk</a:t>
          </a:r>
          <a:r>
            <a:rPr lang="it-IT" sz="1700" kern="1200" dirty="0"/>
            <a:t> management (</a:t>
          </a:r>
          <a:r>
            <a:rPr lang="it-IT" sz="1700" kern="1200" dirty="0" err="1"/>
            <a:t>WPs</a:t>
          </a:r>
          <a:r>
            <a:rPr lang="it-IT" sz="1700" kern="1200" dirty="0"/>
            <a:t>)</a:t>
          </a:r>
          <a:endParaRPr lang="en-US" sz="1700" kern="1200" dirty="0"/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Qualità</a:t>
          </a:r>
          <a:r>
            <a:rPr lang="en-US" sz="1700" kern="1200" dirty="0"/>
            <a:t> </a:t>
          </a:r>
          <a:r>
            <a:rPr lang="en-US" sz="1700" kern="1200" dirty="0" err="1"/>
            <a:t>delle</a:t>
          </a:r>
          <a:r>
            <a:rPr lang="en-US" sz="1700" kern="1200" dirty="0"/>
            <a:t> </a:t>
          </a:r>
          <a:r>
            <a:rPr lang="en-US" sz="1700" kern="1200" dirty="0" err="1"/>
            <a:t>struttur</a:t>
          </a:r>
          <a:r>
            <a:rPr lang="en-US" sz="1700" kern="1200" dirty="0"/>
            <a:t>/</a:t>
          </a:r>
          <a:r>
            <a:rPr lang="en-US" sz="1700" kern="1200" dirty="0" err="1"/>
            <a:t>attrezzature</a:t>
          </a:r>
          <a:r>
            <a:rPr lang="en-US" sz="1700" kern="1200" dirty="0"/>
            <a:t> (</a:t>
          </a:r>
          <a:r>
            <a:rPr lang="en-US" sz="1700" kern="1200" dirty="0" err="1"/>
            <a:t>anche</a:t>
          </a:r>
          <a:r>
            <a:rPr lang="en-US" sz="1700" kern="1200" dirty="0"/>
            <a:t> </a:t>
          </a:r>
          <a:r>
            <a:rPr lang="en-US" sz="1700" kern="1200" dirty="0" err="1"/>
            <a:t>fisiche</a:t>
          </a:r>
          <a:r>
            <a:rPr lang="en-US" sz="1700" kern="1200" dirty="0"/>
            <a:t>)</a:t>
          </a:r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Competenze delle organizzazioni partecipanti, impegno istituzionale </a:t>
          </a:r>
          <a:endParaRPr lang="en-US" sz="1700" kern="1200" dirty="0"/>
        </a:p>
      </dsp:txBody>
      <dsp:txXfrm>
        <a:off x="7144278" y="1547297"/>
        <a:ext cx="3035780" cy="207054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48A2DE-E8A3-4D47-9887-577C5F2D9D02}">
      <dsp:nvSpPr>
        <dsp:cNvPr id="0" name=""/>
        <dsp:cNvSpPr/>
      </dsp:nvSpPr>
      <dsp:spPr>
        <a:xfrm>
          <a:off x="2241532" y="1064652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471087" y="1107794"/>
        <a:ext cx="25774" cy="5154"/>
      </dsp:txXfrm>
    </dsp:sp>
    <dsp:sp modelId="{EF1E7D99-E8DB-A347-B615-F1629EB4135D}">
      <dsp:nvSpPr>
        <dsp:cNvPr id="0" name=""/>
        <dsp:cNvSpPr/>
      </dsp:nvSpPr>
      <dsp:spPr>
        <a:xfrm>
          <a:off x="2092" y="438000"/>
          <a:ext cx="2241239" cy="134474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823" tIns="115278" rIns="109823" bIns="11527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1 anno e mezzo dal dottorato</a:t>
          </a:r>
          <a:endParaRPr lang="en-US" sz="1900" kern="1200" dirty="0"/>
        </a:p>
      </dsp:txBody>
      <dsp:txXfrm>
        <a:off x="2092" y="438000"/>
        <a:ext cx="2241239" cy="1344743"/>
      </dsp:txXfrm>
    </dsp:sp>
    <dsp:sp modelId="{4795745A-46E6-BA4F-90EA-1BAC0B1E8FF7}">
      <dsp:nvSpPr>
        <dsp:cNvPr id="0" name=""/>
        <dsp:cNvSpPr/>
      </dsp:nvSpPr>
      <dsp:spPr>
        <a:xfrm>
          <a:off x="4998257" y="1064652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6350" cap="flat" cmpd="sng" algn="ctr">
          <a:solidFill>
            <a:schemeClr val="accent5">
              <a:hueOff val="-1351709"/>
              <a:satOff val="-3484"/>
              <a:lumOff val="-2353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27812" y="1107794"/>
        <a:ext cx="25774" cy="5154"/>
      </dsp:txXfrm>
    </dsp:sp>
    <dsp:sp modelId="{408D9C7D-B5EC-D44B-8B5D-0EE239B9B300}">
      <dsp:nvSpPr>
        <dsp:cNvPr id="0" name=""/>
        <dsp:cNvSpPr/>
      </dsp:nvSpPr>
      <dsp:spPr>
        <a:xfrm>
          <a:off x="2758817" y="438000"/>
          <a:ext cx="2241239" cy="1344743"/>
        </a:xfrm>
        <a:prstGeom prst="rect">
          <a:avLst/>
        </a:prstGeom>
        <a:solidFill>
          <a:schemeClr val="accent5">
            <a:hueOff val="-1126424"/>
            <a:satOff val="-2903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823" tIns="115278" rIns="109823" bIns="11527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Assegno di ricerca (1 anno) + Tutor didattico</a:t>
          </a:r>
        </a:p>
      </dsp:txBody>
      <dsp:txXfrm>
        <a:off x="2758817" y="438000"/>
        <a:ext cx="2241239" cy="1344743"/>
      </dsp:txXfrm>
    </dsp:sp>
    <dsp:sp modelId="{D8889D0E-61CE-644C-8CE7-C234EBCE7A1A}">
      <dsp:nvSpPr>
        <dsp:cNvPr id="0" name=""/>
        <dsp:cNvSpPr/>
      </dsp:nvSpPr>
      <dsp:spPr>
        <a:xfrm>
          <a:off x="7754982" y="1064652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6350" cap="flat" cmpd="sng" algn="ctr">
          <a:solidFill>
            <a:schemeClr val="accent5">
              <a:hueOff val="-2703417"/>
              <a:satOff val="-6968"/>
              <a:lumOff val="-4706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984537" y="1107794"/>
        <a:ext cx="25774" cy="5154"/>
      </dsp:txXfrm>
    </dsp:sp>
    <dsp:sp modelId="{7DC0BD6C-FD8D-3D43-B4B7-340A8F79D57B}">
      <dsp:nvSpPr>
        <dsp:cNvPr id="0" name=""/>
        <dsp:cNvSpPr/>
      </dsp:nvSpPr>
      <dsp:spPr>
        <a:xfrm>
          <a:off x="5515542" y="438000"/>
          <a:ext cx="2241239" cy="1344743"/>
        </a:xfrm>
        <a:prstGeom prst="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823" tIns="115278" rIns="109823" bIns="11527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Esperienza</a:t>
          </a:r>
          <a:r>
            <a:rPr lang="en-US" sz="1900" kern="1200" dirty="0"/>
            <a:t> </a:t>
          </a:r>
          <a:r>
            <a:rPr lang="en-US" sz="1900" kern="1200" dirty="0" err="1"/>
            <a:t>internazionale</a:t>
          </a:r>
          <a:r>
            <a:rPr lang="en-US" sz="1900" kern="1200" dirty="0"/>
            <a:t> (Horizon 2020 + </a:t>
          </a:r>
          <a:r>
            <a:rPr lang="en-US" sz="1900" kern="1200" dirty="0" err="1"/>
            <a:t>CoE</a:t>
          </a:r>
          <a:r>
            <a:rPr lang="en-US" sz="1900" kern="1200" dirty="0"/>
            <a:t>)</a:t>
          </a:r>
        </a:p>
      </dsp:txBody>
      <dsp:txXfrm>
        <a:off x="5515542" y="438000"/>
        <a:ext cx="2241239" cy="1344743"/>
      </dsp:txXfrm>
    </dsp:sp>
    <dsp:sp modelId="{60D93F58-5A61-FD43-A21F-7903263157BF}">
      <dsp:nvSpPr>
        <dsp:cNvPr id="0" name=""/>
        <dsp:cNvSpPr/>
      </dsp:nvSpPr>
      <dsp:spPr>
        <a:xfrm>
          <a:off x="1122712" y="1780944"/>
          <a:ext cx="8270175" cy="484885"/>
        </a:xfrm>
        <a:custGeom>
          <a:avLst/>
          <a:gdLst/>
          <a:ahLst/>
          <a:cxnLst/>
          <a:rect l="0" t="0" r="0" b="0"/>
          <a:pathLst>
            <a:path>
              <a:moveTo>
                <a:pt x="8270175" y="0"/>
              </a:moveTo>
              <a:lnTo>
                <a:pt x="8270175" y="259542"/>
              </a:lnTo>
              <a:lnTo>
                <a:pt x="0" y="259542"/>
              </a:lnTo>
              <a:lnTo>
                <a:pt x="0" y="484885"/>
              </a:lnTo>
            </a:path>
          </a:pathLst>
        </a:custGeom>
        <a:noFill/>
        <a:ln w="6350" cap="flat" cmpd="sng" algn="ctr">
          <a:solidFill>
            <a:schemeClr val="accent5">
              <a:hueOff val="-4055126"/>
              <a:satOff val="-10451"/>
              <a:lumOff val="-7059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50644" y="2020809"/>
        <a:ext cx="414311" cy="5154"/>
      </dsp:txXfrm>
    </dsp:sp>
    <dsp:sp modelId="{F987B2F0-4C67-9A4B-A599-41ADB5442DEB}">
      <dsp:nvSpPr>
        <dsp:cNvPr id="0" name=""/>
        <dsp:cNvSpPr/>
      </dsp:nvSpPr>
      <dsp:spPr>
        <a:xfrm>
          <a:off x="8272267" y="438000"/>
          <a:ext cx="2241239" cy="1344743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823" tIns="115278" rIns="109823" bIns="11527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Pubblicazioni</a:t>
          </a:r>
          <a:r>
            <a:rPr lang="en-US" sz="1900" kern="1200" dirty="0"/>
            <a:t> (8 e quasi </a:t>
          </a:r>
          <a:r>
            <a:rPr lang="en-US" sz="1900" kern="1200" dirty="0" err="1"/>
            <a:t>tutte</a:t>
          </a:r>
          <a:r>
            <a:rPr lang="en-US" sz="1900" kern="1200" dirty="0"/>
            <a:t> in </a:t>
          </a:r>
          <a:r>
            <a:rPr lang="en-US" sz="1900" kern="1200" dirty="0" err="1"/>
            <a:t>italiano</a:t>
          </a:r>
          <a:r>
            <a:rPr lang="en-US" sz="1900" kern="1200" dirty="0"/>
            <a:t>)</a:t>
          </a:r>
        </a:p>
      </dsp:txBody>
      <dsp:txXfrm>
        <a:off x="8272267" y="438000"/>
        <a:ext cx="2241239" cy="1344743"/>
      </dsp:txXfrm>
    </dsp:sp>
    <dsp:sp modelId="{DA21DF71-0620-CD4D-8DEB-26D3D1F6D366}">
      <dsp:nvSpPr>
        <dsp:cNvPr id="0" name=""/>
        <dsp:cNvSpPr/>
      </dsp:nvSpPr>
      <dsp:spPr>
        <a:xfrm>
          <a:off x="2241532" y="2924881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6350" cap="flat" cmpd="sng" algn="ctr">
          <a:solidFill>
            <a:schemeClr val="accent5">
              <a:hueOff val="-5406834"/>
              <a:satOff val="-13935"/>
              <a:lumOff val="-9412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471087" y="2968024"/>
        <a:ext cx="25774" cy="5154"/>
      </dsp:txXfrm>
    </dsp:sp>
    <dsp:sp modelId="{EB1BBACB-016C-A14C-8C2C-FBFA32F4F044}">
      <dsp:nvSpPr>
        <dsp:cNvPr id="0" name=""/>
        <dsp:cNvSpPr/>
      </dsp:nvSpPr>
      <dsp:spPr>
        <a:xfrm>
          <a:off x="2092" y="2298229"/>
          <a:ext cx="2241239" cy="1344743"/>
        </a:xfrm>
        <a:prstGeom prst="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823" tIns="115278" rIns="109823" bIns="11527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 err="1"/>
            <a:t>Mobility</a:t>
          </a:r>
          <a:r>
            <a:rPr lang="it-IT" sz="1900" kern="1200" dirty="0"/>
            <a:t>: Australia durante il dottorato</a:t>
          </a:r>
          <a:endParaRPr lang="en-US" sz="1900" kern="1200" dirty="0"/>
        </a:p>
      </dsp:txBody>
      <dsp:txXfrm>
        <a:off x="2092" y="2298229"/>
        <a:ext cx="2241239" cy="1344743"/>
      </dsp:txXfrm>
    </dsp:sp>
    <dsp:sp modelId="{CF7B28A1-84CD-C14F-BC2B-F5A17338BDC5}">
      <dsp:nvSpPr>
        <dsp:cNvPr id="0" name=""/>
        <dsp:cNvSpPr/>
      </dsp:nvSpPr>
      <dsp:spPr>
        <a:xfrm>
          <a:off x="4998257" y="2924881"/>
          <a:ext cx="4669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6955" y="45720"/>
              </a:lnTo>
            </a:path>
          </a:pathLst>
        </a:custGeom>
        <a:noFill/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19296" y="2968024"/>
        <a:ext cx="24877" cy="5154"/>
      </dsp:txXfrm>
    </dsp:sp>
    <dsp:sp modelId="{BC009874-E7AE-9A4C-9BC3-7973D0126251}">
      <dsp:nvSpPr>
        <dsp:cNvPr id="0" name=""/>
        <dsp:cNvSpPr/>
      </dsp:nvSpPr>
      <dsp:spPr>
        <a:xfrm>
          <a:off x="2758817" y="2298229"/>
          <a:ext cx="2241239" cy="1344743"/>
        </a:xfrm>
        <a:prstGeom prst="rect">
          <a:avLst/>
        </a:prstGeom>
        <a:solidFill>
          <a:schemeClr val="accent5">
            <a:hueOff val="-5632119"/>
            <a:satOff val="-14516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823" tIns="115278" rIns="109823" bIns="11527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Partecipazione a conferenze ISA, ESA, AIS</a:t>
          </a:r>
          <a:endParaRPr lang="en-US" sz="1900" kern="1200" dirty="0"/>
        </a:p>
      </dsp:txBody>
      <dsp:txXfrm>
        <a:off x="2758817" y="2298229"/>
        <a:ext cx="2241239" cy="1344743"/>
      </dsp:txXfrm>
    </dsp:sp>
    <dsp:sp modelId="{E8E4F26C-3270-A34F-AB0B-AFCEE5A51B88}">
      <dsp:nvSpPr>
        <dsp:cNvPr id="0" name=""/>
        <dsp:cNvSpPr/>
      </dsp:nvSpPr>
      <dsp:spPr>
        <a:xfrm>
          <a:off x="5497612" y="2298229"/>
          <a:ext cx="2241239" cy="1344743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823" tIns="115278" rIns="109823" bIns="11527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Non </a:t>
          </a:r>
          <a:r>
            <a:rPr lang="en-US" sz="1900" kern="1200" dirty="0" err="1"/>
            <a:t>livello</a:t>
          </a:r>
          <a:r>
            <a:rPr lang="en-US" sz="1900" kern="1200" dirty="0"/>
            <a:t> "Einstein”</a:t>
          </a:r>
        </a:p>
      </dsp:txBody>
      <dsp:txXfrm>
        <a:off x="5497612" y="2298229"/>
        <a:ext cx="2241239" cy="134474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57C196-5B79-9D44-BBF1-D68672BE93A1}">
      <dsp:nvSpPr>
        <dsp:cNvPr id="0" name=""/>
        <dsp:cNvSpPr/>
      </dsp:nvSpPr>
      <dsp:spPr>
        <a:xfrm>
          <a:off x="0" y="36077"/>
          <a:ext cx="6513603" cy="91367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/>
            <a:t>Pubblicazione</a:t>
          </a:r>
          <a:r>
            <a:rPr lang="en-US" sz="2300" kern="1200" dirty="0"/>
            <a:t> </a:t>
          </a:r>
          <a:r>
            <a:rPr lang="en-US" sz="2300" kern="1200" dirty="0" err="1"/>
            <a:t>della</a:t>
          </a:r>
          <a:r>
            <a:rPr lang="en-US" sz="2300" kern="1200" dirty="0"/>
            <a:t> call: </a:t>
          </a:r>
          <a:r>
            <a:rPr lang="en-US" sz="2300" kern="1200" dirty="0" err="1"/>
            <a:t>Aprile</a:t>
          </a:r>
          <a:r>
            <a:rPr lang="en-US" sz="2300" kern="1200" dirty="0"/>
            <a:t> </a:t>
          </a:r>
        </a:p>
      </dsp:txBody>
      <dsp:txXfrm>
        <a:off x="44602" y="80679"/>
        <a:ext cx="6424399" cy="824474"/>
      </dsp:txXfrm>
    </dsp:sp>
    <dsp:sp modelId="{C7743477-78F3-7749-897B-6028AE3D02A5}">
      <dsp:nvSpPr>
        <dsp:cNvPr id="0" name=""/>
        <dsp:cNvSpPr/>
      </dsp:nvSpPr>
      <dsp:spPr>
        <a:xfrm>
          <a:off x="0" y="1015995"/>
          <a:ext cx="6513603" cy="913678"/>
        </a:xfrm>
        <a:prstGeom prst="round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Deadline: </a:t>
          </a:r>
          <a:r>
            <a:rPr lang="en-US" sz="2300" kern="1200" dirty="0" err="1"/>
            <a:t>Settembre</a:t>
          </a:r>
          <a:r>
            <a:rPr lang="en-US" sz="2300" kern="1200" dirty="0"/>
            <a:t> (</a:t>
          </a:r>
          <a:r>
            <a:rPr lang="en-US" sz="2300" kern="1200" dirty="0" err="1"/>
            <a:t>inizio</a:t>
          </a:r>
          <a:r>
            <a:rPr lang="en-US" sz="2300" kern="1200" dirty="0"/>
            <a:t>)</a:t>
          </a:r>
        </a:p>
      </dsp:txBody>
      <dsp:txXfrm>
        <a:off x="44602" y="1060597"/>
        <a:ext cx="6424399" cy="824474"/>
      </dsp:txXfrm>
    </dsp:sp>
    <dsp:sp modelId="{59D35EFA-8CBC-6043-9D17-828E5DFA02DD}">
      <dsp:nvSpPr>
        <dsp:cNvPr id="0" name=""/>
        <dsp:cNvSpPr/>
      </dsp:nvSpPr>
      <dsp:spPr>
        <a:xfrm>
          <a:off x="0" y="1995914"/>
          <a:ext cx="6513603" cy="913678"/>
        </a:xfrm>
        <a:prstGeom prst="round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/>
            <a:t>Valutazione</a:t>
          </a:r>
          <a:r>
            <a:rPr lang="en-US" sz="2300" kern="1200" dirty="0"/>
            <a:t>: </a:t>
          </a:r>
          <a:r>
            <a:rPr lang="en-US" sz="2300" kern="1200" dirty="0" err="1"/>
            <a:t>Ottobre</a:t>
          </a:r>
          <a:r>
            <a:rPr lang="en-US" sz="2300" kern="1200" dirty="0"/>
            <a:t>/</a:t>
          </a:r>
          <a:r>
            <a:rPr lang="en-US" sz="2300" kern="1200" dirty="0" err="1"/>
            <a:t>Dicembre</a:t>
          </a:r>
          <a:endParaRPr lang="en-US" sz="2300" kern="1200" dirty="0"/>
        </a:p>
      </dsp:txBody>
      <dsp:txXfrm>
        <a:off x="44602" y="2040516"/>
        <a:ext cx="6424399" cy="824474"/>
      </dsp:txXfrm>
    </dsp:sp>
    <dsp:sp modelId="{E7BE12AC-02C6-8B48-90A9-FF1ACC1A12CF}">
      <dsp:nvSpPr>
        <dsp:cNvPr id="0" name=""/>
        <dsp:cNvSpPr/>
      </dsp:nvSpPr>
      <dsp:spPr>
        <a:xfrm>
          <a:off x="0" y="2975833"/>
          <a:ext cx="6513603" cy="913678"/>
        </a:xfrm>
        <a:prstGeom prst="round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/>
            <a:t>Risultati</a:t>
          </a:r>
          <a:r>
            <a:rPr lang="en-US" sz="2300" kern="1200" dirty="0"/>
            <a:t>: </a:t>
          </a:r>
          <a:r>
            <a:rPr lang="en-US" sz="2300" kern="1200" dirty="0" err="1"/>
            <a:t>Gennaio</a:t>
          </a:r>
          <a:r>
            <a:rPr lang="en-US" sz="2300" kern="1200" dirty="0"/>
            <a:t>/</a:t>
          </a:r>
          <a:r>
            <a:rPr lang="en-US" sz="2300" kern="1200" dirty="0" err="1"/>
            <a:t>Febbraio</a:t>
          </a:r>
          <a:endParaRPr lang="en-US" sz="2300" kern="1200" dirty="0"/>
        </a:p>
      </dsp:txBody>
      <dsp:txXfrm>
        <a:off x="44602" y="3020435"/>
        <a:ext cx="6424399" cy="824474"/>
      </dsp:txXfrm>
    </dsp:sp>
    <dsp:sp modelId="{15CFC508-35D0-0C4F-B37D-34874AA08612}">
      <dsp:nvSpPr>
        <dsp:cNvPr id="0" name=""/>
        <dsp:cNvSpPr/>
      </dsp:nvSpPr>
      <dsp:spPr>
        <a:xfrm>
          <a:off x="0" y="3955751"/>
          <a:ext cx="6513603" cy="913678"/>
        </a:xfrm>
        <a:prstGeom prst="round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/>
            <a:t>Firma</a:t>
          </a:r>
          <a:r>
            <a:rPr lang="en-US" sz="2300" kern="1200" dirty="0"/>
            <a:t> del Grant Agreement: </a:t>
          </a:r>
          <a:r>
            <a:rPr lang="en-US" sz="2300" kern="1200" dirty="0" err="1"/>
            <a:t>Aprile</a:t>
          </a:r>
          <a:r>
            <a:rPr lang="en-US" sz="2300" kern="1200" dirty="0"/>
            <a:t>/Maggio</a:t>
          </a:r>
        </a:p>
      </dsp:txBody>
      <dsp:txXfrm>
        <a:off x="44602" y="4000353"/>
        <a:ext cx="6424399" cy="824474"/>
      </dsp:txXfrm>
    </dsp:sp>
    <dsp:sp modelId="{63EFE90F-2832-C04E-8384-A0FA5B6EE165}">
      <dsp:nvSpPr>
        <dsp:cNvPr id="0" name=""/>
        <dsp:cNvSpPr/>
      </dsp:nvSpPr>
      <dsp:spPr>
        <a:xfrm>
          <a:off x="0" y="4935670"/>
          <a:ext cx="6513603" cy="913678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/>
            <a:t>Inizio</a:t>
          </a:r>
          <a:r>
            <a:rPr lang="en-US" sz="2300" kern="1200" dirty="0"/>
            <a:t> </a:t>
          </a:r>
          <a:r>
            <a:rPr lang="en-US" sz="2300" kern="1200" dirty="0" err="1"/>
            <a:t>della</a:t>
          </a:r>
          <a:r>
            <a:rPr lang="en-US" sz="2300" kern="1200" dirty="0"/>
            <a:t> Fellowship: </a:t>
          </a:r>
          <a:r>
            <a:rPr lang="en-US" sz="2300" kern="1200" dirty="0" err="1"/>
            <a:t>Entro</a:t>
          </a:r>
          <a:r>
            <a:rPr lang="en-US" sz="2300" kern="1200" dirty="0"/>
            <a:t> 12 </a:t>
          </a:r>
          <a:r>
            <a:rPr lang="en-US" sz="2300" kern="1200" dirty="0" err="1"/>
            <a:t>mesi</a:t>
          </a:r>
          <a:r>
            <a:rPr lang="en-US" sz="2300" kern="1200" dirty="0"/>
            <a:t> </a:t>
          </a:r>
          <a:r>
            <a:rPr lang="en-US" sz="2300" kern="1200" dirty="0" err="1"/>
            <a:t>dalla</a:t>
          </a:r>
          <a:r>
            <a:rPr lang="en-US" sz="2300" kern="1200" dirty="0"/>
            <a:t> </a:t>
          </a:r>
          <a:r>
            <a:rPr lang="en-US" sz="2300" kern="1200" dirty="0" err="1"/>
            <a:t>firma</a:t>
          </a:r>
          <a:r>
            <a:rPr lang="en-US" sz="2300" kern="1200" dirty="0"/>
            <a:t> del GA</a:t>
          </a:r>
        </a:p>
      </dsp:txBody>
      <dsp:txXfrm>
        <a:off x="44602" y="4980272"/>
        <a:ext cx="6424399" cy="82447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FF799B-F7B5-E64F-8F76-13A2A8103D07}">
      <dsp:nvSpPr>
        <dsp:cNvPr id="0" name=""/>
        <dsp:cNvSpPr/>
      </dsp:nvSpPr>
      <dsp:spPr>
        <a:xfrm>
          <a:off x="0" y="105744"/>
          <a:ext cx="6513603" cy="107257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b="0" kern="1200" dirty="0"/>
            <a:t>Primo contatto col Supervisor: Maggio 2015</a:t>
          </a:r>
          <a:endParaRPr lang="en-US" sz="2700" b="0" kern="1200" dirty="0"/>
        </a:p>
      </dsp:txBody>
      <dsp:txXfrm>
        <a:off x="52359" y="158103"/>
        <a:ext cx="6408885" cy="967861"/>
      </dsp:txXfrm>
    </dsp:sp>
    <dsp:sp modelId="{CB9132DB-C304-EC4D-A721-94BB0E015E99}">
      <dsp:nvSpPr>
        <dsp:cNvPr id="0" name=""/>
        <dsp:cNvSpPr/>
      </dsp:nvSpPr>
      <dsp:spPr>
        <a:xfrm>
          <a:off x="0" y="1256084"/>
          <a:ext cx="6513603" cy="1072579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b="0" kern="1200" dirty="0"/>
            <a:t>Primo </a:t>
          </a:r>
          <a:r>
            <a:rPr lang="it-IT" sz="2700" b="0" kern="1200" dirty="0" err="1"/>
            <a:t>Draft</a:t>
          </a:r>
          <a:r>
            <a:rPr lang="it-IT" sz="2700" b="0" kern="1200" dirty="0"/>
            <a:t>: fine Luglio 2015</a:t>
          </a:r>
          <a:endParaRPr lang="en-US" sz="2700" b="0" kern="1200" dirty="0"/>
        </a:p>
      </dsp:txBody>
      <dsp:txXfrm>
        <a:off x="52359" y="1308443"/>
        <a:ext cx="6408885" cy="967861"/>
      </dsp:txXfrm>
    </dsp:sp>
    <dsp:sp modelId="{3C5CAADD-95F8-0B44-A01D-A40E1980F8C1}">
      <dsp:nvSpPr>
        <dsp:cNvPr id="0" name=""/>
        <dsp:cNvSpPr/>
      </dsp:nvSpPr>
      <dsp:spPr>
        <a:xfrm>
          <a:off x="0" y="2406423"/>
          <a:ext cx="6513603" cy="1072579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b="0" kern="1200" dirty="0"/>
            <a:t>Feedback dal Supervisor e dal Grant Office: Inizio Agosto 2015</a:t>
          </a:r>
          <a:endParaRPr lang="en-US" sz="2700" b="0" kern="1200" dirty="0"/>
        </a:p>
      </dsp:txBody>
      <dsp:txXfrm>
        <a:off x="52359" y="2458782"/>
        <a:ext cx="6408885" cy="967861"/>
      </dsp:txXfrm>
    </dsp:sp>
    <dsp:sp modelId="{42692624-B496-964E-AE7A-A99C2ABFCC3B}">
      <dsp:nvSpPr>
        <dsp:cNvPr id="0" name=""/>
        <dsp:cNvSpPr/>
      </dsp:nvSpPr>
      <dsp:spPr>
        <a:xfrm>
          <a:off x="0" y="3556762"/>
          <a:ext cx="6513603" cy="1072579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b="0" kern="1200" dirty="0"/>
            <a:t>Finalizzazione: Agosto 2015</a:t>
          </a:r>
          <a:endParaRPr lang="en-US" sz="2700" b="0" kern="1200" dirty="0"/>
        </a:p>
      </dsp:txBody>
      <dsp:txXfrm>
        <a:off x="52359" y="3609121"/>
        <a:ext cx="6408885" cy="967861"/>
      </dsp:txXfrm>
    </dsp:sp>
    <dsp:sp modelId="{37D18882-A505-8741-B229-75ED445F5A57}">
      <dsp:nvSpPr>
        <dsp:cNvPr id="0" name=""/>
        <dsp:cNvSpPr/>
      </dsp:nvSpPr>
      <dsp:spPr>
        <a:xfrm>
          <a:off x="0" y="4707101"/>
          <a:ext cx="6513603" cy="107257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b="0" kern="1200" dirty="0" err="1"/>
            <a:t>Submission</a:t>
          </a:r>
          <a:r>
            <a:rPr lang="it-IT" sz="2700" b="0" kern="1200" dirty="0"/>
            <a:t>: 7 Settembre 2015</a:t>
          </a:r>
          <a:endParaRPr lang="en-US" sz="2700" b="0" kern="1200" dirty="0"/>
        </a:p>
      </dsp:txBody>
      <dsp:txXfrm>
        <a:off x="52359" y="4759460"/>
        <a:ext cx="6408885" cy="96786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4AD8CF-9521-684F-B63B-DBDD17E332F7}">
      <dsp:nvSpPr>
        <dsp:cNvPr id="0" name=""/>
        <dsp:cNvSpPr/>
      </dsp:nvSpPr>
      <dsp:spPr>
        <a:xfrm>
          <a:off x="0" y="32292"/>
          <a:ext cx="6513603" cy="9149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Non costi reali del progetto, ma calcolo basato su parametri fissi (durata, paese, benefit)</a:t>
          </a:r>
          <a:endParaRPr lang="en-US" sz="2300" kern="1200" dirty="0"/>
        </a:p>
      </dsp:txBody>
      <dsp:txXfrm>
        <a:off x="44664" y="76956"/>
        <a:ext cx="6424275" cy="825612"/>
      </dsp:txXfrm>
    </dsp:sp>
    <dsp:sp modelId="{85E7CC7B-C9EA-FF49-B511-B4E8D76E71B7}">
      <dsp:nvSpPr>
        <dsp:cNvPr id="0" name=""/>
        <dsp:cNvSpPr/>
      </dsp:nvSpPr>
      <dsp:spPr>
        <a:xfrm>
          <a:off x="0" y="1013472"/>
          <a:ext cx="6513603" cy="914940"/>
        </a:xfrm>
        <a:prstGeom prst="round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Living allowance for the researcher (4650 x Country Coefficient)</a:t>
          </a:r>
        </a:p>
      </dsp:txBody>
      <dsp:txXfrm>
        <a:off x="44664" y="1058136"/>
        <a:ext cx="6424275" cy="825612"/>
      </dsp:txXfrm>
    </dsp:sp>
    <dsp:sp modelId="{89275129-97FF-4F42-91F2-EDE923AE7E6A}">
      <dsp:nvSpPr>
        <dsp:cNvPr id="0" name=""/>
        <dsp:cNvSpPr/>
      </dsp:nvSpPr>
      <dsp:spPr>
        <a:xfrm>
          <a:off x="0" y="1994652"/>
          <a:ext cx="6513603" cy="914940"/>
        </a:xfrm>
        <a:prstGeom prst="round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Family allowance (500 per figli o familiari a carico)</a:t>
          </a:r>
          <a:endParaRPr lang="en-US" sz="2300" kern="1200" dirty="0"/>
        </a:p>
      </dsp:txBody>
      <dsp:txXfrm>
        <a:off x="44664" y="2039316"/>
        <a:ext cx="6424275" cy="825612"/>
      </dsp:txXfrm>
    </dsp:sp>
    <dsp:sp modelId="{1F82B987-3FE2-7644-995B-ABF5E854646F}">
      <dsp:nvSpPr>
        <dsp:cNvPr id="0" name=""/>
        <dsp:cNvSpPr/>
      </dsp:nvSpPr>
      <dsp:spPr>
        <a:xfrm>
          <a:off x="0" y="2975833"/>
          <a:ext cx="6513603" cy="914940"/>
        </a:xfrm>
        <a:prstGeom prst="round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Mobility allowance (600 per </a:t>
          </a:r>
          <a:r>
            <a:rPr lang="en-US" sz="2300" kern="1200" dirty="0" err="1"/>
            <a:t>costi</a:t>
          </a:r>
          <a:r>
            <a:rPr lang="en-US" sz="2300" kern="1200" dirty="0"/>
            <a:t> </a:t>
          </a:r>
          <a:r>
            <a:rPr lang="en-US" sz="2300" kern="1200" dirty="0" err="1"/>
            <a:t>personali</a:t>
          </a:r>
          <a:r>
            <a:rPr lang="en-US" sz="2300" kern="1200" dirty="0"/>
            <a:t>)</a:t>
          </a:r>
        </a:p>
      </dsp:txBody>
      <dsp:txXfrm>
        <a:off x="44664" y="3020497"/>
        <a:ext cx="6424275" cy="825612"/>
      </dsp:txXfrm>
    </dsp:sp>
    <dsp:sp modelId="{401B6E77-80CD-DA44-AD0B-DE4DD981B09F}">
      <dsp:nvSpPr>
        <dsp:cNvPr id="0" name=""/>
        <dsp:cNvSpPr/>
      </dsp:nvSpPr>
      <dsp:spPr>
        <a:xfrm>
          <a:off x="0" y="3957013"/>
          <a:ext cx="6513603" cy="914940"/>
        </a:xfrm>
        <a:prstGeom prst="round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Research, training and networking costs (800)</a:t>
          </a:r>
        </a:p>
      </dsp:txBody>
      <dsp:txXfrm>
        <a:off x="44664" y="4001677"/>
        <a:ext cx="6424275" cy="825612"/>
      </dsp:txXfrm>
    </dsp:sp>
    <dsp:sp modelId="{A75F9CF2-E16E-1B42-AC97-0E01F088C535}">
      <dsp:nvSpPr>
        <dsp:cNvPr id="0" name=""/>
        <dsp:cNvSpPr/>
      </dsp:nvSpPr>
      <dsp:spPr>
        <a:xfrm>
          <a:off x="0" y="4938193"/>
          <a:ext cx="6513603" cy="91494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Management and indirect costs (650)</a:t>
          </a:r>
        </a:p>
      </dsp:txBody>
      <dsp:txXfrm>
        <a:off x="44664" y="4982857"/>
        <a:ext cx="6424275" cy="82561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D4F35F-C982-AF47-85E8-9387261558B0}">
      <dsp:nvSpPr>
        <dsp:cNvPr id="0" name=""/>
        <dsp:cNvSpPr/>
      </dsp:nvSpPr>
      <dsp:spPr>
        <a:xfrm>
          <a:off x="0" y="174335"/>
          <a:ext cx="6513603" cy="83537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 err="1"/>
            <a:t>Ethical</a:t>
          </a:r>
          <a:r>
            <a:rPr lang="it-IT" sz="2100" kern="1200" dirty="0"/>
            <a:t> </a:t>
          </a:r>
          <a:r>
            <a:rPr lang="it-IT" sz="2100" kern="1200" dirty="0" err="1"/>
            <a:t>deliverables</a:t>
          </a:r>
          <a:r>
            <a:rPr lang="it-IT" sz="2100" kern="1200" dirty="0"/>
            <a:t>: come nei progetti H2020, ma gestiti in solitaria!</a:t>
          </a:r>
          <a:endParaRPr lang="en-US" sz="2100" kern="1200" dirty="0"/>
        </a:p>
      </dsp:txBody>
      <dsp:txXfrm>
        <a:off x="40780" y="215115"/>
        <a:ext cx="6432043" cy="753819"/>
      </dsp:txXfrm>
    </dsp:sp>
    <dsp:sp modelId="{24B9860E-ABAD-FC44-B361-604357313B3D}">
      <dsp:nvSpPr>
        <dsp:cNvPr id="0" name=""/>
        <dsp:cNvSpPr/>
      </dsp:nvSpPr>
      <dsp:spPr>
        <a:xfrm>
          <a:off x="0" y="1009715"/>
          <a:ext cx="6513603" cy="7389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600" kern="1200" dirty="0"/>
            <a:t>Nel mio caso: due </a:t>
          </a:r>
          <a:r>
            <a:rPr lang="it-IT" sz="1600" kern="1200" dirty="0" err="1"/>
            <a:t>ethical</a:t>
          </a:r>
          <a:r>
            <a:rPr lang="it-IT" sz="1600" kern="1200" dirty="0"/>
            <a:t> </a:t>
          </a:r>
          <a:r>
            <a:rPr lang="it-IT" sz="1600" kern="1200" dirty="0" err="1"/>
            <a:t>assessments</a:t>
          </a:r>
          <a:r>
            <a:rPr lang="it-IT" sz="1600" kern="1200" dirty="0"/>
            <a:t>,  un data management </a:t>
          </a:r>
          <a:r>
            <a:rPr lang="it-IT" sz="1600" kern="1200" dirty="0" err="1"/>
            <a:t>plan</a:t>
          </a:r>
          <a:r>
            <a:rPr lang="it-IT" sz="1600" kern="1200" dirty="0"/>
            <a:t>, due </a:t>
          </a:r>
          <a:r>
            <a:rPr lang="it-IT" sz="1600" kern="1200" dirty="0" err="1"/>
            <a:t>legal</a:t>
          </a:r>
          <a:r>
            <a:rPr lang="it-IT" sz="1600" kern="1200" dirty="0"/>
            <a:t> </a:t>
          </a:r>
          <a:r>
            <a:rPr lang="it-IT" sz="1600" kern="1200" dirty="0" err="1"/>
            <a:t>opinions</a:t>
          </a:r>
          <a:r>
            <a:rPr lang="it-IT" sz="1600" kern="1200" dirty="0"/>
            <a:t>, due </a:t>
          </a:r>
          <a:r>
            <a:rPr lang="it-IT" sz="1600" kern="1200" dirty="0" err="1"/>
            <a:t>validated</a:t>
          </a:r>
          <a:r>
            <a:rPr lang="it-IT" sz="1600" kern="1200" dirty="0"/>
            <a:t> </a:t>
          </a:r>
          <a:r>
            <a:rPr lang="it-IT" sz="1600" kern="1200" dirty="0" err="1"/>
            <a:t>informed</a:t>
          </a:r>
          <a:r>
            <a:rPr lang="it-IT" sz="1600" kern="1200" dirty="0"/>
            <a:t> </a:t>
          </a:r>
          <a:r>
            <a:rPr lang="it-IT" sz="1600" kern="1200" dirty="0" err="1"/>
            <a:t>consent</a:t>
          </a:r>
          <a:r>
            <a:rPr lang="it-IT" sz="1600" kern="1200" dirty="0"/>
            <a:t> </a:t>
          </a:r>
          <a:r>
            <a:rPr lang="it-IT" sz="1600" kern="1200" dirty="0" err="1"/>
            <a:t>sheets</a:t>
          </a:r>
          <a:r>
            <a:rPr lang="it-IT" sz="1600" kern="1200" dirty="0"/>
            <a:t> + altri 5 </a:t>
          </a:r>
          <a:r>
            <a:rPr lang="it-IT" sz="1600" kern="1200" dirty="0" err="1"/>
            <a:t>ethical</a:t>
          </a:r>
          <a:r>
            <a:rPr lang="it-IT" sz="1600" kern="1200" dirty="0"/>
            <a:t> </a:t>
          </a:r>
          <a:r>
            <a:rPr lang="it-IT" sz="1600" kern="1200" dirty="0" err="1"/>
            <a:t>deliverable</a:t>
          </a:r>
          <a:r>
            <a:rPr lang="it-IT" sz="1600" kern="1200" dirty="0"/>
            <a:t>. </a:t>
          </a:r>
          <a:endParaRPr lang="en-US" sz="1600" kern="1200" dirty="0"/>
        </a:p>
      </dsp:txBody>
      <dsp:txXfrm>
        <a:off x="0" y="1009715"/>
        <a:ext cx="6513603" cy="738990"/>
      </dsp:txXfrm>
    </dsp:sp>
    <dsp:sp modelId="{A3243864-92C5-9545-ADA3-15C4834D2FA8}">
      <dsp:nvSpPr>
        <dsp:cNvPr id="0" name=""/>
        <dsp:cNvSpPr/>
      </dsp:nvSpPr>
      <dsp:spPr>
        <a:xfrm>
          <a:off x="0" y="1748705"/>
          <a:ext cx="6513603" cy="835379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/>
            <a:t>Altri </a:t>
          </a:r>
          <a:r>
            <a:rPr lang="it-IT" sz="2100" kern="1200" dirty="0" err="1"/>
            <a:t>deliverables</a:t>
          </a:r>
          <a:r>
            <a:rPr lang="it-IT" sz="2100" kern="1200" dirty="0"/>
            <a:t>: possono coincidere con le pubblicazioni se lo scrivi nel GA!</a:t>
          </a:r>
          <a:endParaRPr lang="en-US" sz="2100" kern="1200" dirty="0"/>
        </a:p>
      </dsp:txBody>
      <dsp:txXfrm>
        <a:off x="40780" y="1789485"/>
        <a:ext cx="6432043" cy="753819"/>
      </dsp:txXfrm>
    </dsp:sp>
    <dsp:sp modelId="{F764ED1E-08AF-3640-A785-7DF08D366B1A}">
      <dsp:nvSpPr>
        <dsp:cNvPr id="0" name=""/>
        <dsp:cNvSpPr/>
      </dsp:nvSpPr>
      <dsp:spPr>
        <a:xfrm>
          <a:off x="0" y="2644565"/>
          <a:ext cx="6513603" cy="835379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/>
            <a:t>Training: accademico e non accademico!</a:t>
          </a:r>
          <a:endParaRPr lang="en-US" sz="2100" kern="1200" dirty="0"/>
        </a:p>
      </dsp:txBody>
      <dsp:txXfrm>
        <a:off x="40780" y="2685345"/>
        <a:ext cx="6432043" cy="753819"/>
      </dsp:txXfrm>
    </dsp:sp>
    <dsp:sp modelId="{E9BB9B3F-349E-0841-9BCC-175CE41CDF28}">
      <dsp:nvSpPr>
        <dsp:cNvPr id="0" name=""/>
        <dsp:cNvSpPr/>
      </dsp:nvSpPr>
      <dsp:spPr>
        <a:xfrm>
          <a:off x="0" y="3479945"/>
          <a:ext cx="6513603" cy="499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600" kern="1200" dirty="0"/>
            <a:t>Nel mio caso: metodologia + etica della ricerca + </a:t>
          </a:r>
          <a:r>
            <a:rPr lang="it-IT" sz="1600" kern="1200" dirty="0" err="1"/>
            <a:t>grant</a:t>
          </a:r>
          <a:r>
            <a:rPr lang="it-IT" sz="1600" kern="1200" dirty="0"/>
            <a:t> </a:t>
          </a:r>
          <a:r>
            <a:rPr lang="it-IT" sz="1600" kern="1200" dirty="0" err="1"/>
            <a:t>writing</a:t>
          </a:r>
          <a:r>
            <a:rPr lang="it-IT" sz="1600" kern="1200" dirty="0"/>
            <a:t> + leadership/team management</a:t>
          </a:r>
          <a:endParaRPr lang="en-US" sz="1600" kern="1200" dirty="0"/>
        </a:p>
      </dsp:txBody>
      <dsp:txXfrm>
        <a:off x="0" y="3479945"/>
        <a:ext cx="6513603" cy="499904"/>
      </dsp:txXfrm>
    </dsp:sp>
    <dsp:sp modelId="{0928FDA7-DC79-094E-A734-7298D377C2D6}">
      <dsp:nvSpPr>
        <dsp:cNvPr id="0" name=""/>
        <dsp:cNvSpPr/>
      </dsp:nvSpPr>
      <dsp:spPr>
        <a:xfrm>
          <a:off x="0" y="3979850"/>
          <a:ext cx="6513603" cy="835379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Dissemination: non solo </a:t>
          </a:r>
          <a:r>
            <a:rPr lang="en-US" sz="2100" kern="1200" dirty="0" err="1"/>
            <a:t>accademica</a:t>
          </a:r>
          <a:r>
            <a:rPr lang="en-US" sz="2100" kern="1200" dirty="0"/>
            <a:t>! </a:t>
          </a:r>
        </a:p>
      </dsp:txBody>
      <dsp:txXfrm>
        <a:off x="40780" y="4020630"/>
        <a:ext cx="6432043" cy="753819"/>
      </dsp:txXfrm>
    </dsp:sp>
    <dsp:sp modelId="{920343C9-5261-1B40-B4CA-489B7F0DC0EB}">
      <dsp:nvSpPr>
        <dsp:cNvPr id="0" name=""/>
        <dsp:cNvSpPr/>
      </dsp:nvSpPr>
      <dsp:spPr>
        <a:xfrm>
          <a:off x="0" y="4875710"/>
          <a:ext cx="6513603" cy="83537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 err="1"/>
            <a:t>Final</a:t>
          </a:r>
          <a:r>
            <a:rPr lang="it-IT" sz="2100" kern="1200" dirty="0"/>
            <a:t> Report: non solo risultati del progetto, ma percorso di crescita del ricercatore e «gain» per </a:t>
          </a:r>
          <a:r>
            <a:rPr lang="it-IT" sz="2100" kern="1200" dirty="0" err="1"/>
            <a:t>l’host</a:t>
          </a:r>
          <a:r>
            <a:rPr lang="it-IT" sz="2100" kern="1200" dirty="0"/>
            <a:t> </a:t>
          </a:r>
          <a:r>
            <a:rPr lang="it-IT" sz="2100" kern="1200" dirty="0" err="1"/>
            <a:t>institute</a:t>
          </a:r>
          <a:r>
            <a:rPr lang="it-IT" sz="2100" kern="1200" dirty="0"/>
            <a:t>!</a:t>
          </a:r>
          <a:endParaRPr lang="en-US" sz="2100" kern="1200" dirty="0"/>
        </a:p>
      </dsp:txBody>
      <dsp:txXfrm>
        <a:off x="40780" y="4916490"/>
        <a:ext cx="6432043" cy="7538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3E615-009C-D947-8279-7B701918353A}" type="datetimeFigureOut">
              <a:rPr lang="it-IT" smtClean="0"/>
              <a:t>21/06/19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2B563-C3DF-E143-9230-2D491150304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5705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" dirty="0"/>
              <a:t>The researcher must not have resided or carried out his/her main activity (work, studies, etc.) in the country of the beneficiary for more than 12 months in the 3 years immediately before the call deadline. </a:t>
            </a:r>
          </a:p>
          <a:p>
            <a:pPr lvl="0"/>
            <a:r>
              <a:rPr lang="en" dirty="0"/>
              <a:t>(Non vale per </a:t>
            </a:r>
            <a:r>
              <a:rPr lang="en" dirty="0" err="1"/>
              <a:t>fase</a:t>
            </a:r>
            <a:r>
              <a:rPr lang="en" dirty="0"/>
              <a:t> di </a:t>
            </a:r>
            <a:r>
              <a:rPr lang="en" dirty="0" err="1"/>
              <a:t>rientro</a:t>
            </a:r>
            <a:r>
              <a:rPr lang="en" dirty="0"/>
              <a:t> </a:t>
            </a:r>
            <a:r>
              <a:rPr lang="en" dirty="0" err="1"/>
              <a:t>della</a:t>
            </a:r>
            <a:r>
              <a:rPr lang="en" dirty="0"/>
              <a:t> Global) </a:t>
            </a:r>
            <a:endParaRPr lang="en-US" dirty="0"/>
          </a:p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F2B563-C3DF-E143-9230-2D4911503045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1631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3E289-0B13-2948-B8E4-E15DD51E29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7D142B-482E-2146-A4D6-C58665C2BF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8C844-CAD1-874A-85AB-82EEB7E53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6/21/19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24B13-6545-5B42-A199-7A50B6E1B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10E00-7B7C-5745-8ED0-A104911EF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724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82AFB-2AF3-4849-9C47-FDB8E9214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2A13D5-FA98-3942-87FD-DBDAD275A5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3BA61B-A26F-AB4B-A4A1-C1DBAC6B6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6/21/19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96BF01-EC61-774B-9C5D-0E2778074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BB6DB-CC58-1146-BA73-AA84C68D5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203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D8F6A7-0D41-BC49-A4CF-3BAA679A6A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108D8C-D4A7-A847-AB21-7263F43D9B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8BB26-D94E-E64C-A64F-C717A2E28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6/21/19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393B2-9AC8-4443-8DF0-FEAC3170D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41C93-CD48-9542-B613-3D3C297A5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609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2F36C-B6B8-2248-A76A-3731326DC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75A43-168F-994E-995A-7CA4A7803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698729-46F0-2D48-9B59-C8D947F10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6/21/19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82DBA-B9D3-E849-BBD2-0AC287281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4395C4-7365-7F41-ABEA-306D9D03D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260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EDB6B-F570-E142-A15C-C9CD0EC5A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FCDA24-CC1B-1A4E-99FF-4159A31D58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4103D-1601-0741-9E4F-70FB83173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6/21/19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72A2A-A5DD-764F-9C70-83113C052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30D98-269C-2C4C-BAC5-C40874F1C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466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3C201-6EFA-F047-ABC4-ECA848F9F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64A87-DD17-334F-935B-F7173EF5F1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93EC81-91C0-DB46-B4F8-75EDA5E40E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96454-FD81-4D47-A35E-E427B00C6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6/21/19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A97B10-D73E-E74C-8CE5-7FD3DE490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EEA765-DCFE-C74F-8D86-201C9E68A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825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CE556-32FE-4F43-B1AB-EECEC344E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AA5090-1D9D-5748-B3FA-A4990DB12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5718EF-8DEE-4243-9D6A-4F11C5F61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1F28C6-BFAB-A944-BEF5-920D06766D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809983-9415-BF42-80E3-1E8123FE3A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464199-0021-C442-AB87-6D1A9F129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6/21/19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621322-C5FE-514A-BC6C-1F8DDC34A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A61F01-4C48-CC4B-B7F9-24F847E10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917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A1AFB-7757-2F4D-85AF-AED073540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A4C5E5-9E56-C149-865A-CE3470007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6/21/19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BC7F52-073C-4348-8D01-6E8ABA48D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11AA52-8C50-5042-8CDF-BFD144EE3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65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7C9AD0-0702-944C-BA98-80A794093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6/21/19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4F1588-0663-4943-9B3B-EF566BA43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5C8A6C-32DF-7245-B4D1-6D5AB455C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54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56CD1-5A4D-8A45-80B9-6B298A98B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0A272-2A1C-EF49-A0BE-4031D6940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C914A8-CA47-B243-B4F3-4A86DC0625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863981-1D43-2449-9474-09C8A2E59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6/21/19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F08BE7-0D27-4E4D-90BE-16FE42ABA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4D6416-1951-BF4A-995D-2DCADE9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726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8FCDB-B611-F444-9089-3842AB100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22996A-43F5-2745-A6F0-8276C8382E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17E6D4-E642-344E-921C-C64178D17F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DB59F3-F665-DF46-8890-88A74FDA0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6/21/19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33418-579E-8D44-8923-272021AB4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8035AB-A2A5-724D-AC35-3765BD841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588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B90451-09DA-7440-898B-BE4A2CD24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A49EB-2B89-DB40-8193-9A52CD495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16278-9987-4B4D-9E42-A89CB71D12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6/21/19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6A4284-FC68-1C4C-BF11-2CFCB7F6B4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E42A3-9957-0841-A0F0-32DA03F185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83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laria.pitti@unisi.i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ilaria.pitti@unisi.i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D39997-692A-9A43-8890-261DB5CAE4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it-IT" sz="3800" b="1" dirty="0"/>
              <a:t>Marie </a:t>
            </a:r>
            <a:r>
              <a:rPr lang="it-IT" sz="3800" b="1" dirty="0" err="1"/>
              <a:t>Sklodoska</a:t>
            </a:r>
            <a:r>
              <a:rPr lang="it-IT" sz="3800" b="1" dirty="0"/>
              <a:t>-Curie </a:t>
            </a:r>
            <a:r>
              <a:rPr lang="it-IT" sz="3800" b="1" dirty="0" err="1"/>
              <a:t>Fellowship</a:t>
            </a:r>
            <a:r>
              <a:rPr lang="it-IT" sz="3800" dirty="0"/>
              <a:t>: alcune «note di campo»</a:t>
            </a:r>
            <a:endParaRPr lang="sv-SE" sz="3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188923-A359-A84E-947F-F781839664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anchor="ctr">
            <a:normAutofit/>
          </a:bodyPr>
          <a:lstStyle/>
          <a:p>
            <a:pPr algn="l"/>
            <a:r>
              <a:rPr lang="it-IT" dirty="0"/>
              <a:t>Ilaria Pitti </a:t>
            </a:r>
          </a:p>
          <a:p>
            <a:pPr algn="l"/>
            <a:r>
              <a:rPr lang="it-IT" sz="1800" i="1" dirty="0"/>
              <a:t>Università di Siena</a:t>
            </a:r>
          </a:p>
          <a:p>
            <a:pPr algn="l"/>
            <a:r>
              <a:rPr lang="it-IT" sz="1800" i="1" dirty="0">
                <a:hlinkClick r:id="rId2"/>
              </a:rPr>
              <a:t>ilaria.pitti@unisi.it</a:t>
            </a:r>
            <a:r>
              <a:rPr lang="it-IT" sz="1800" i="1" dirty="0"/>
              <a:t> </a:t>
            </a:r>
            <a:endParaRPr lang="sv-SE" sz="1800" i="1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6332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C2141F-DD0B-7347-A498-711AEF17D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Dal GA al Final Report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3347D50-36A0-4575-A466-382F60A5E8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114221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9771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AE122A-7F07-C647-BCDD-5AE4457C4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rgbClr val="FFFFFF"/>
                </a:solidFill>
              </a:rPr>
              <a:t>Note di campo finali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0A0E0A2-3093-401B-9558-F66869B2BC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31159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624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7F658-6059-F446-9166-492DE8C0B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525347"/>
            <a:ext cx="6801321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Grazie</a:t>
            </a:r>
            <a:r>
              <a:rPr lang="en-US" sz="2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!</a:t>
            </a:r>
            <a:b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Ilaria Pitti</a:t>
            </a:r>
            <a:b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Università</a:t>
            </a:r>
            <a: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di Siena</a:t>
            </a:r>
            <a:b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400" i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hlinkClick r:id="rId2"/>
              </a:rPr>
              <a:t>ilaria.pitti@unisi.it</a:t>
            </a:r>
            <a:r>
              <a:rPr lang="en-US" sz="2400" i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endParaRPr lang="en-US" sz="2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741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4FEB6C-5580-DE42-BD9F-6B4548C05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pc="-100" dirty="0">
                <a:solidFill>
                  <a:srgbClr val="FFFFFF"/>
                </a:solidFill>
              </a:rPr>
              <a:t>Marie </a:t>
            </a:r>
            <a:br>
              <a:rPr lang="en-US" spc="-100" dirty="0">
                <a:solidFill>
                  <a:srgbClr val="FFFFFF"/>
                </a:solidFill>
              </a:rPr>
            </a:br>
            <a:r>
              <a:rPr lang="en-US" spc="-100">
                <a:solidFill>
                  <a:srgbClr val="FFFFFF"/>
                </a:solidFill>
              </a:rPr>
              <a:t>Sklodowska</a:t>
            </a:r>
            <a:r>
              <a:rPr lang="en-US" spc="-100" dirty="0">
                <a:solidFill>
                  <a:srgbClr val="FFFFFF"/>
                </a:solidFill>
              </a:rPr>
              <a:t>-Curie Actions</a:t>
            </a:r>
            <a:br>
              <a:rPr lang="en-US" spc="-100" dirty="0">
                <a:solidFill>
                  <a:srgbClr val="FFFFFF"/>
                </a:solidFill>
              </a:rPr>
            </a:br>
            <a:endParaRPr lang="en-US" spc="-100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1518528-492E-491A-9EFA-B6CB507070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06028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7001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4FEB6C-5580-DE42-BD9F-6B4548C05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pc="-100" dirty="0">
                <a:solidFill>
                  <a:srgbClr val="FFFFFF"/>
                </a:solidFill>
              </a:rPr>
              <a:t>Individual Fellowships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1518528-492E-491A-9EFA-B6CB507070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5666477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17857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F3EB1-029E-6D4F-95A5-3CDAAAE9D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Cosa serve?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EDE0B11-DA9D-4B45-AC4A-C7715578E0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549905"/>
              </p:ext>
            </p:extLst>
          </p:nvPr>
        </p:nvGraphicFramePr>
        <p:xfrm>
          <a:off x="444062" y="848163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D79A7F0-4FA6-6B4F-B746-BB16ACE7AC88}"/>
              </a:ext>
            </a:extLst>
          </p:cNvPr>
          <p:cNvSpPr txBox="1"/>
          <p:nvPr/>
        </p:nvSpPr>
        <p:spPr>
          <a:xfrm>
            <a:off x="6096000" y="4461642"/>
            <a:ext cx="20863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Settore pubblico o privato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Rilevanza scientifica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Offerta di training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24B442-3FB9-844C-99BF-6739FE7EE2C9}"/>
              </a:ext>
            </a:extLst>
          </p:cNvPr>
          <p:cNvSpPr txBox="1"/>
          <p:nvPr/>
        </p:nvSpPr>
        <p:spPr>
          <a:xfrm>
            <a:off x="8527831" y="4046143"/>
            <a:ext cx="208630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Non deve essere necessariamente «senior»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Esperto della materia/metodologia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Meglio se con esperienze europee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2A8292-2D2B-944B-BB7A-5D5DEB442F17}"/>
              </a:ext>
            </a:extLst>
          </p:cNvPr>
          <p:cNvSpPr txBox="1"/>
          <p:nvPr/>
        </p:nvSpPr>
        <p:spPr>
          <a:xfrm>
            <a:off x="1577866" y="4276976"/>
            <a:ext cx="1384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…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90D170-5276-FD41-B832-7BB46ECB5768}"/>
              </a:ext>
            </a:extLst>
          </p:cNvPr>
          <p:cNvSpPr txBox="1"/>
          <p:nvPr/>
        </p:nvSpPr>
        <p:spPr>
          <a:xfrm>
            <a:off x="3668110" y="4291272"/>
            <a:ext cx="1384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866134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3D3EC-CAF7-B24B-BB50-B51256AF3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anchor="ctr">
            <a:normAutofit/>
          </a:bodyPr>
          <a:lstStyle/>
          <a:p>
            <a:r>
              <a:rPr lang="it-IT" sz="3200" b="1" dirty="0"/>
              <a:t>Un progetto «eccellente»</a:t>
            </a:r>
            <a:endParaRPr lang="sv-SE" sz="32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15652BE-20F9-4798-8E30-378988F10D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9701959"/>
              </p:ext>
            </p:extLst>
          </p:nvPr>
        </p:nvGraphicFramePr>
        <p:xfrm>
          <a:off x="1000874" y="2385390"/>
          <a:ext cx="10190252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3179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B66F6E8-4D4A-4907-940A-774703A2D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016005" y="5367908"/>
            <a:ext cx="3175996" cy="1490093"/>
          </a:xfrm>
          <a:custGeom>
            <a:avLst/>
            <a:gdLst>
              <a:gd name="connsiteX0" fmla="*/ 2485888 w 3175996"/>
              <a:gd name="connsiteY0" fmla="*/ 1490093 h 1490093"/>
              <a:gd name="connsiteX1" fmla="*/ 0 w 3175996"/>
              <a:gd name="connsiteY1" fmla="*/ 1490093 h 1490093"/>
              <a:gd name="connsiteX2" fmla="*/ 0 w 3175996"/>
              <a:gd name="connsiteY2" fmla="*/ 0 h 1490093"/>
              <a:gd name="connsiteX3" fmla="*/ 3175996 w 3175996"/>
              <a:gd name="connsiteY3" fmla="*/ 0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5996" h="1490093">
                <a:moveTo>
                  <a:pt x="2485888" y="1490093"/>
                </a:moveTo>
                <a:lnTo>
                  <a:pt x="0" y="1490093"/>
                </a:lnTo>
                <a:lnTo>
                  <a:pt x="0" y="0"/>
                </a:lnTo>
                <a:lnTo>
                  <a:pt x="317599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F1F5A56-E82B-4FD5-9025-B72896FFBB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908"/>
            <a:ext cx="9566296" cy="1490093"/>
          </a:xfrm>
          <a:custGeom>
            <a:avLst/>
            <a:gdLst>
              <a:gd name="connsiteX0" fmla="*/ 0 w 9566296"/>
              <a:gd name="connsiteY0" fmla="*/ 0 h 1490093"/>
              <a:gd name="connsiteX1" fmla="*/ 405267 w 9566296"/>
              <a:gd name="connsiteY1" fmla="*/ 0 h 1490093"/>
              <a:gd name="connsiteX2" fmla="*/ 631857 w 9566296"/>
              <a:gd name="connsiteY2" fmla="*/ 0 h 1490093"/>
              <a:gd name="connsiteX3" fmla="*/ 2451761 w 9566296"/>
              <a:gd name="connsiteY3" fmla="*/ 0 h 1490093"/>
              <a:gd name="connsiteX4" fmla="*/ 2901880 w 9566296"/>
              <a:gd name="connsiteY4" fmla="*/ 0 h 1490093"/>
              <a:gd name="connsiteX5" fmla="*/ 3641106 w 9566296"/>
              <a:gd name="connsiteY5" fmla="*/ 0 h 1490093"/>
              <a:gd name="connsiteX6" fmla="*/ 9566296 w 9566296"/>
              <a:gd name="connsiteY6" fmla="*/ 0 h 1490093"/>
              <a:gd name="connsiteX7" fmla="*/ 8876188 w 9566296"/>
              <a:gd name="connsiteY7" fmla="*/ 1490093 h 1490093"/>
              <a:gd name="connsiteX8" fmla="*/ 631857 w 9566296"/>
              <a:gd name="connsiteY8" fmla="*/ 1490093 h 1490093"/>
              <a:gd name="connsiteX9" fmla="*/ 405267 w 9566296"/>
              <a:gd name="connsiteY9" fmla="*/ 1490093 h 1490093"/>
              <a:gd name="connsiteX10" fmla="*/ 0 w 9566296"/>
              <a:gd name="connsiteY10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566296" h="1490093">
                <a:moveTo>
                  <a:pt x="0" y="0"/>
                </a:moveTo>
                <a:lnTo>
                  <a:pt x="405267" y="0"/>
                </a:lnTo>
                <a:lnTo>
                  <a:pt x="631857" y="0"/>
                </a:lnTo>
                <a:lnTo>
                  <a:pt x="2451761" y="0"/>
                </a:lnTo>
                <a:lnTo>
                  <a:pt x="2901880" y="0"/>
                </a:lnTo>
                <a:lnTo>
                  <a:pt x="3641106" y="0"/>
                </a:lnTo>
                <a:lnTo>
                  <a:pt x="9566296" y="0"/>
                </a:lnTo>
                <a:lnTo>
                  <a:pt x="8876188" y="1490093"/>
                </a:lnTo>
                <a:lnTo>
                  <a:pt x="631857" y="1490093"/>
                </a:lnTo>
                <a:lnTo>
                  <a:pt x="405267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65000"/>
              <a:lumOff val="3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82B259-9968-204E-8B3A-9459F49FD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29884"/>
            <a:ext cx="8078342" cy="1096331"/>
          </a:xfrm>
        </p:spPr>
        <p:txBody>
          <a:bodyPr>
            <a:normAutofit/>
          </a:bodyPr>
          <a:lstStyle/>
          <a:p>
            <a:r>
              <a:rPr lang="it-IT" b="1" dirty="0"/>
              <a:t>Un profilo «promettente»</a:t>
            </a:r>
            <a:endParaRPr lang="sv-SE" b="1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6EA6043-86D0-49B0-9D4B-473C28F4AB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4020101"/>
              </p:ext>
            </p:extLst>
          </p:nvPr>
        </p:nvGraphicFramePr>
        <p:xfrm>
          <a:off x="838200" y="643467"/>
          <a:ext cx="10515600" cy="4080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5694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66B18F-9AB9-1A4F-B923-D79E5651C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IF: Main Steps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5BFA238-A99A-4344-A54A-6643E40C6B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473055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9294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652489-B873-C247-A60F-5B9412389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Dall’Idea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alla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Submission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FB2AF13-75A9-45E1-A700-43EBBFFAC5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8161526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1419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7558F1-B866-FC42-ADB8-435878231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pPr algn="ctr"/>
            <a:r>
              <a:rPr lang="it-IT">
                <a:solidFill>
                  <a:srgbClr val="FFFFFF"/>
                </a:solidFill>
              </a:rPr>
              <a:t>Il finanziamento</a:t>
            </a:r>
            <a:endParaRPr lang="it-IT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738F531-FA26-4F71-A360-CB1EE408CA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343898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285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828</Words>
  <Application>Microsoft Macintosh PowerPoint</Application>
  <PresentationFormat>Widescreen</PresentationFormat>
  <Paragraphs>91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Marie Sklodoska-Curie Fellowship: alcune «note di campo»</vt:lpstr>
      <vt:lpstr>Marie  Sklodowska-Curie Actions </vt:lpstr>
      <vt:lpstr>Individual Fellowships</vt:lpstr>
      <vt:lpstr>Cosa serve?</vt:lpstr>
      <vt:lpstr>Un progetto «eccellente»</vt:lpstr>
      <vt:lpstr>Un profilo «promettente»</vt:lpstr>
      <vt:lpstr>IF: Main Steps</vt:lpstr>
      <vt:lpstr>Dall’Idea alla Submission </vt:lpstr>
      <vt:lpstr>Il finanziamento</vt:lpstr>
      <vt:lpstr>Dal GA al Final Report </vt:lpstr>
      <vt:lpstr>Note di campo finali</vt:lpstr>
      <vt:lpstr>Grazie!  Ilaria Pitti Università di Siena ilaria.pitti@unisi.it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Marie Sklodoska-Curie Fellowship: alcune «note di campo»</dc:title>
  <dc:creator>Ilaria Pitti</dc:creator>
  <cp:lastModifiedBy>Ilaria Pitti</cp:lastModifiedBy>
  <cp:revision>7</cp:revision>
  <dcterms:created xsi:type="dcterms:W3CDTF">2019-06-12T12:46:52Z</dcterms:created>
  <dcterms:modified xsi:type="dcterms:W3CDTF">2019-06-21T06:53:58Z</dcterms:modified>
</cp:coreProperties>
</file>